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46" y="54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viewProps" Target="viewProps.xml"  /><Relationship Id="rId11" Type="http://schemas.openxmlformats.org/officeDocument/2006/relationships/theme" Target="theme/theme1.xml"  /><Relationship Id="rId12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presProps" Target="presProps.xml"  /></Relationships>
</file>

<file path=ppt/charts/_rels/chart1.xml.rels><?xml version="1.0" encoding="UTF-8" standalone="yes" ?><Relationships xmlns="http://schemas.openxmlformats.org/package/2006/relationships"><Relationship Id="rId1" Type="http://schemas.microsoft.com/office/2011/relationships/chartStyle" Target="style1.xml"  /><Relationship Id="rId2" Type="http://schemas.microsoft.com/office/2011/relationships/chartColorStyle" Target="colors1.xml"  /><Relationship Id="rId3" Type="http://schemas.openxmlformats.org/officeDocument/2006/relationships/package" Target="../embeddings/oleObject1.xlsx" 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43602362204723E-2"/>
          <c:y val="7.0224651191889073E-2"/>
          <c:w val="0.86077189960629918"/>
          <c:h val="0.84045116631082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6-43C7-A8F3-760848AB4E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text2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06-43C7-A8F3-760848AB4E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text3</c:v>
                </c:pt>
              </c:strCache>
            </c:strRef>
          </c:tx>
          <c:spPr>
            <a:solidFill>
              <a:srgbClr val="006664"/>
            </a:solidFill>
            <a:ln w="25400"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20</c:v>
                </c:pt>
                <c:pt idx="1">
                  <c:v>28</c:v>
                </c:pt>
                <c:pt idx="2">
                  <c:v>15</c:v>
                </c:pt>
                <c:pt idx="3">
                  <c:v>18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06-43C7-A8F3-760848AB4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439120"/>
        <c:axId val="302562192"/>
      </c:barChart>
      <c:catAx>
        <c:axId val="18743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02562192"/>
        <c:crosses val="autoZero"/>
        <c:auto val="1"/>
        <c:lblAlgn val="ctr"/>
        <c:lblOffset val="100"/>
        <c:noMultiLvlLbl val="0"/>
      </c:catAx>
      <c:valAx>
        <c:axId val="30256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8743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092D13-7DDA-16D7-802D-B8F8B53E9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C5561E-2FEA-E6BD-2BD5-A618268B9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DABBF6-5550-628C-49F9-FC572F52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62B4-325E-4AB5-AD24-3FB19EC91CA7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1A3C1D-6F20-A550-F8A4-70E21DFAC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B1AA19-AFC6-E5CA-A368-AF52E8DD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DF0-C201-42E6-9FA7-CF1E0D68A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6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840AFF-0931-516F-F7EE-04B11A539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8A8BDB1-7F7E-B560-DBE5-F1A26681B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AC79CB-11EB-FD5A-F77B-3FD1FE72D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62B4-325E-4AB5-AD24-3FB19EC91CA7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EEC5C1-C64F-89D3-0D32-B641A939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425BCF-0C41-29BF-A2E3-C2A9A01C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DF0-C201-42E6-9FA7-CF1E0D68A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897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DBBB173-242B-0FBD-05F2-837A8AD3D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6532D69-B9A7-EE14-0B44-0156DE0B0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521155-A810-5312-8047-0AB1730F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62B4-325E-4AB5-AD24-3FB19EC91CA7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F7E118-DFCF-F062-3F57-28D0E108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39E485-C133-B002-6299-F4DE3C53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DF0-C201-42E6-9FA7-CF1E0D68A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35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9BDCB2-0C7A-7B15-EF8A-8CC50289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96D21A-3F9D-E96E-E371-8FFB71FD5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54AB0F-D946-CE7C-2A0C-B765892D4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62B4-325E-4AB5-AD24-3FB19EC91CA7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C0E679-5391-D62A-0454-1046213A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9F2C24-D3E5-FC9F-F83D-5C289082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DF0-C201-42E6-9FA7-CF1E0D68A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611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5F056D-864A-F744-CB3F-8E1F31FA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01D9134-F030-C3D6-85CD-EF4DFB7E2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EE8043-04EE-A76C-D4D9-878BCD333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62B4-325E-4AB5-AD24-3FB19EC91CA7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53548D-7633-F919-1BF3-19007AA87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E46534-716E-A846-DC9C-0CA0BFBB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DF0-C201-42E6-9FA7-CF1E0D68A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0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589C69-BE3C-FBB7-D0FB-D65A1CCCF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81BD85-F1CB-DF1A-564C-0FD28CB42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5547945-8F59-A0DB-A8D9-6D26C6A00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A27F650-6BCC-EE6D-2419-7F07D238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62B4-325E-4AB5-AD24-3FB19EC91CA7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8E6BD9-79D9-5B2E-ADAC-AEA7706D2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5B6E507-AEC9-659C-083C-C53A465E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DF0-C201-42E6-9FA7-CF1E0D68A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561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C92EA0-92D1-8ADD-A87C-CF15AE58E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9E6CFA2-ABF9-74AA-A587-1F168600E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780B2AC-3D6C-8334-C688-89982D93B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D488121-0FFA-0EB7-340B-4218FAC76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A9CDEC1-43FE-3521-225A-0CF2FAE96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D8BEE08-39DF-3D5C-E956-0B3DF90DF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62B4-325E-4AB5-AD24-3FB19EC91CA7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78119B5-D9E0-4D5B-7C8E-6B981336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F5693CC-E282-FE65-F000-333123C4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DF0-C201-42E6-9FA7-CF1E0D68A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171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352558-849A-E36E-904A-7A720D6D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0E04634-80C6-86EB-863E-7A2AB028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62B4-325E-4AB5-AD24-3FB19EC91CA7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B165F74-8688-CB75-850C-1FF8D495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D3913AD-7824-7DF4-FD74-5BC64D88E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DF0-C201-42E6-9FA7-CF1E0D68A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894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67B3E13-2E41-7ECE-801D-A1470D9F1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62B4-325E-4AB5-AD24-3FB19EC91CA7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519DD3B-F96C-38A5-C2A7-0044AF9A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F7749F-917F-3AC4-6501-DEB37B73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DF0-C201-42E6-9FA7-CF1E0D68A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77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D23240-67E8-33CC-D8B0-9D0FDC40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EC88D6-729E-3FF7-8FE3-F05765686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CF2C48F-4F65-617F-CC9A-E6CB86BE8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3A47BB-5CFE-31A1-77E2-0E55EDAD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62B4-325E-4AB5-AD24-3FB19EC91CA7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D42D7DF-FD53-125E-ABFE-B09EE11DD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A1E3292-E9EA-3D49-6501-9D84A3CB9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DF0-C201-42E6-9FA7-CF1E0D68A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563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D0DBBE-851C-BC2E-A4E1-222423FD2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DB38BEA-AC18-517E-8D4E-33A7816F2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B41A6D2-830B-6219-13CA-D7DD9993D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185472-AD29-0A8C-CC54-70130AC7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62B4-325E-4AB5-AD24-3FB19EC91CA7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1873051-8BC0-36A6-FCA4-8F15ACFC9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9E525DE-3E89-EA9D-18C1-D1FD9596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BDF0-C201-42E6-9FA7-CF1E0D68A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2090578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8AD7201-BEDF-AFBC-978E-22CF1F28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D091A8D-2697-0372-0BDA-99E400726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6F992A-CFEA-ACA3-347D-5B5751CCE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A62B4-325E-4AB5-AD24-3FB19EC91CA7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C60098-34F1-FB2D-0B32-E55EA6F60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EC5A74-B140-90A1-65B4-5CB21F6CA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CBDF0-C201-42E6-9FA7-CF1E0D68A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271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Relationship Id="rId3" Type="http://schemas.openxmlformats.org/officeDocument/2006/relationships/image" Target="../media/image4.jpeg"  /><Relationship Id="rId4" Type="http://schemas.openxmlformats.org/officeDocument/2006/relationships/image" Target="../media/image5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chart" Target="../charts/chart1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Relationship Id="rId3" Type="http://schemas.openxmlformats.org/officeDocument/2006/relationships/image" Target="../media/image11.jpeg"  /><Relationship Id="rId4" Type="http://schemas.openxmlformats.org/officeDocument/2006/relationships/image" Target="../media/image12.jpeg"  /><Relationship Id="rId5" Type="http://schemas.openxmlformats.org/officeDocument/2006/relationships/image" Target="../media/image13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도시 풍경, 스카이라인, 시티, 대도시이(가) 표시된 사진  자동 생성된 설명"/>
          <p:cNvPicPr>
            <a:picLocks noChangeAspect="1"/>
          </p:cNvPicPr>
          <p:nvPr/>
        </p:nvPicPr>
        <p:blipFill rotWithShape="1">
          <a:blip r:embed="rId2"/>
          <a:srcRect l="9070" r="12530" b="33900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8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 rot="0">
            <a:off x="9375493" y="-1548115"/>
            <a:ext cx="4494835" cy="4494835"/>
            <a:chOff x="9128567" y="-894444"/>
            <a:chExt cx="4494835" cy="4494835"/>
          </a:xfrm>
        </p:grpSpPr>
        <p:grpSp>
          <p:nvGrpSpPr>
            <p:cNvPr id="16" name="그룹 15"/>
            <p:cNvGrpSpPr/>
            <p:nvPr/>
          </p:nvGrpSpPr>
          <p:grpSpPr>
            <a:xfrm rot="0">
              <a:off x="9206213" y="-729207"/>
              <a:ext cx="4158206" cy="4158206"/>
              <a:chOff x="9206213" y="-729207"/>
              <a:chExt cx="4158206" cy="4158206"/>
            </a:xfrm>
          </p:grpSpPr>
          <p:sp>
            <p:nvSpPr>
              <p:cNvPr id="10" name="타원 9"/>
              <p:cNvSpPr/>
              <p:nvPr/>
            </p:nvSpPr>
            <p:spPr>
              <a:xfrm>
                <a:off x="9410218" y="-636606"/>
                <a:ext cx="3750197" cy="3750197"/>
              </a:xfrm>
              <a:prstGeom prst="ellipse">
                <a:avLst/>
              </a:prstGeom>
              <a:solidFill>
                <a:schemeClr val="bg1">
                  <a:alpha val="3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1" name="원형: 비어 있음 10"/>
              <p:cNvSpPr/>
              <p:nvPr/>
            </p:nvSpPr>
            <p:spPr>
              <a:xfrm>
                <a:off x="9206213" y="-729207"/>
                <a:ext cx="4158206" cy="4158206"/>
              </a:xfrm>
              <a:prstGeom prst="donut">
                <a:avLst>
                  <a:gd name="adj" fmla="val 7830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막힌 원호 13"/>
            <p:cNvSpPr/>
            <p:nvPr/>
          </p:nvSpPr>
          <p:spPr>
            <a:xfrm rot="17100000">
              <a:off x="9128567" y="-894444"/>
              <a:ext cx="4494835" cy="4494835"/>
            </a:xfrm>
            <a:prstGeom prst="blockArc">
              <a:avLst>
                <a:gd name="adj1" fmla="val 10689128"/>
                <a:gd name="adj2" fmla="val 14232386"/>
                <a:gd name="adj3" fmla="val 11591"/>
              </a:avLst>
            </a:prstGeom>
            <a:solidFill>
              <a:srgbClr val="0073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원형: 비어 있음 8"/>
          <p:cNvSpPr/>
          <p:nvPr/>
        </p:nvSpPr>
        <p:spPr>
          <a:xfrm>
            <a:off x="-1678328" y="3336403"/>
            <a:ext cx="5069711" cy="5069711"/>
          </a:xfrm>
          <a:prstGeom prst="donut">
            <a:avLst>
              <a:gd name="adj" fmla="val 20409"/>
            </a:avLst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647" y="2105977"/>
            <a:ext cx="7463586" cy="444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400" b="0" i="0">
                <a:solidFill>
                  <a:srgbClr val="00b8b4"/>
                </a:solidFill>
                <a:effectLst/>
                <a:latin typeface="+mj-lt"/>
                <a:ea typeface="G마켓 산스 TTF Medium"/>
              </a:rPr>
              <a:t>Please write the sub-title</a:t>
            </a:r>
            <a:endParaRPr lang="en-US" altLang="ko-KR" sz="2400" b="1">
              <a:solidFill>
                <a:srgbClr val="00b8b4"/>
              </a:solidFill>
              <a:latin typeface="+mj-lt"/>
              <a:ea typeface="G마켓 산스 TTF Medium"/>
              <a:cs typeface="Pretendard Extra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647" y="1031230"/>
            <a:ext cx="6219867" cy="10052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6000" b="1" spc="30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PRESENTATION</a:t>
            </a:r>
            <a:endParaRPr lang="ko-KR" altLang="en-US" sz="3200">
              <a:ln w="952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19048" y="6192860"/>
            <a:ext cx="2842260" cy="167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868909FA-0CC2-2276-5DF8-232071F706F6}"/>
              </a:ext>
            </a:extLst>
          </p:cNvPr>
          <p:cNvSpPr/>
          <p:nvPr/>
        </p:nvSpPr>
        <p:spPr>
          <a:xfrm>
            <a:off x="1" y="2374797"/>
            <a:ext cx="12192000" cy="4483201"/>
          </a:xfrm>
          <a:prstGeom prst="rect">
            <a:avLst/>
          </a:prstGeom>
          <a:solidFill>
            <a:srgbClr val="009999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19C23A46-E80F-AB1D-7771-1CD8DFE53643}"/>
              </a:ext>
            </a:extLst>
          </p:cNvPr>
          <p:cNvSpPr/>
          <p:nvPr/>
        </p:nvSpPr>
        <p:spPr>
          <a:xfrm rot="11700000">
            <a:off x="-419651" y="-172894"/>
            <a:ext cx="2593087" cy="4322113"/>
          </a:xfrm>
          <a:custGeom>
            <a:avLst/>
            <a:gdLst>
              <a:gd name="connsiteX0" fmla="*/ 2593087 w 2593087"/>
              <a:gd name="connsiteY0" fmla="*/ 3871932 h 4322113"/>
              <a:gd name="connsiteX1" fmla="*/ 912990 w 2593087"/>
              <a:gd name="connsiteY1" fmla="*/ 4322113 h 4322113"/>
              <a:gd name="connsiteX2" fmla="*/ 742442 w 2593087"/>
              <a:gd name="connsiteY2" fmla="*/ 4167109 h 4322113"/>
              <a:gd name="connsiteX3" fmla="*/ 0 w 2593087"/>
              <a:gd name="connsiteY3" fmla="*/ 2374695 h 4322113"/>
              <a:gd name="connsiteX4" fmla="*/ 1548176 w 2593087"/>
              <a:gd name="connsiteY4" fmla="*/ 39041 h 4322113"/>
              <a:gd name="connsiteX5" fmla="*/ 1654842 w 2593087"/>
              <a:gd name="connsiteY5" fmla="*/ 0 h 4322113"/>
              <a:gd name="connsiteX6" fmla="*/ 1924205 w 2593087"/>
              <a:gd name="connsiteY6" fmla="*/ 1005277 h 4322113"/>
              <a:gd name="connsiteX7" fmla="*/ 1819781 w 2593087"/>
              <a:gd name="connsiteY7" fmla="*/ 1055581 h 4322113"/>
              <a:gd name="connsiteX8" fmla="*/ 1034677 w 2593087"/>
              <a:gd name="connsiteY8" fmla="*/ 2374695 h 4322113"/>
              <a:gd name="connsiteX9" fmla="*/ 2534855 w 2593087"/>
              <a:gd name="connsiteY9" fmla="*/ 3874873 h 432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3087" h="4322113">
                <a:moveTo>
                  <a:pt x="2593087" y="3871932"/>
                </a:moveTo>
                <a:lnTo>
                  <a:pt x="912990" y="4322113"/>
                </a:lnTo>
                <a:lnTo>
                  <a:pt x="742442" y="4167109"/>
                </a:lnTo>
                <a:cubicBezTo>
                  <a:pt x="283724" y="3708390"/>
                  <a:pt x="0" y="3074676"/>
                  <a:pt x="0" y="2374695"/>
                </a:cubicBezTo>
                <a:cubicBezTo>
                  <a:pt x="0" y="1324723"/>
                  <a:pt x="638378" y="423853"/>
                  <a:pt x="1548176" y="39041"/>
                </a:cubicBezTo>
                <a:lnTo>
                  <a:pt x="1654842" y="0"/>
                </a:lnTo>
                <a:lnTo>
                  <a:pt x="1924205" y="1005277"/>
                </a:lnTo>
                <a:lnTo>
                  <a:pt x="1819781" y="1055581"/>
                </a:lnTo>
                <a:cubicBezTo>
                  <a:pt x="1352138" y="1309620"/>
                  <a:pt x="1034677" y="1805084"/>
                  <a:pt x="1034677" y="2374695"/>
                </a:cubicBezTo>
                <a:cubicBezTo>
                  <a:pt x="1034677" y="3203220"/>
                  <a:pt x="1706330" y="3874873"/>
                  <a:pt x="2534855" y="3874873"/>
                </a:cubicBezTo>
                <a:close/>
              </a:path>
            </a:pathLst>
          </a:custGeom>
          <a:gradFill flip="none" rotWithShape="1">
            <a:gsLst>
              <a:gs pos="44000">
                <a:srgbClr val="009999"/>
              </a:gs>
              <a:gs pos="0">
                <a:schemeClr val="bg1">
                  <a:shade val="67500"/>
                  <a:satMod val="115000"/>
                </a:schemeClr>
              </a:gs>
              <a:gs pos="100000">
                <a:srgbClr val="00808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7D79BDF-2AD4-EAA3-A1CE-C659E8120382}"/>
              </a:ext>
            </a:extLst>
          </p:cNvPr>
          <p:cNvSpPr/>
          <p:nvPr/>
        </p:nvSpPr>
        <p:spPr>
          <a:xfrm>
            <a:off x="-65400" y="540462"/>
            <a:ext cx="1884583" cy="3738624"/>
          </a:xfrm>
          <a:custGeom>
            <a:avLst/>
            <a:gdLst>
              <a:gd name="connsiteX0" fmla="*/ 15271 w 1884583"/>
              <a:gd name="connsiteY0" fmla="*/ 0 h 3738624"/>
              <a:gd name="connsiteX1" fmla="*/ 1884583 w 1884583"/>
              <a:gd name="connsiteY1" fmla="*/ 1869312 h 3738624"/>
              <a:gd name="connsiteX2" fmla="*/ 15271 w 1884583"/>
              <a:gd name="connsiteY2" fmla="*/ 3738624 h 3738624"/>
              <a:gd name="connsiteX3" fmla="*/ 0 w 1884583"/>
              <a:gd name="connsiteY3" fmla="*/ 3737853 h 3738624"/>
              <a:gd name="connsiteX4" fmla="*/ 0 w 1884583"/>
              <a:gd name="connsiteY4" fmla="*/ 771 h 373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4583" h="3738624">
                <a:moveTo>
                  <a:pt x="15271" y="0"/>
                </a:moveTo>
                <a:cubicBezTo>
                  <a:pt x="1047664" y="0"/>
                  <a:pt x="1884583" y="836919"/>
                  <a:pt x="1884583" y="1869312"/>
                </a:cubicBezTo>
                <a:cubicBezTo>
                  <a:pt x="1884583" y="2901705"/>
                  <a:pt x="1047664" y="3738624"/>
                  <a:pt x="15271" y="3738624"/>
                </a:cubicBezTo>
                <a:lnTo>
                  <a:pt x="0" y="3737853"/>
                </a:lnTo>
                <a:lnTo>
                  <a:pt x="0" y="771"/>
                </a:lnTo>
                <a:close/>
              </a:path>
            </a:pathLst>
          </a:custGeom>
          <a:noFill/>
          <a:ln w="571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C9D6EFE2-75C4-B087-3A01-408C1DA9A250}"/>
              </a:ext>
            </a:extLst>
          </p:cNvPr>
          <p:cNvSpPr/>
          <p:nvPr/>
        </p:nvSpPr>
        <p:spPr>
          <a:xfrm>
            <a:off x="1564540" y="2374797"/>
            <a:ext cx="509286" cy="509286"/>
          </a:xfrm>
          <a:prstGeom prst="ellipse">
            <a:avLst/>
          </a:prstGeom>
          <a:solidFill>
            <a:srgbClr val="006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527694-46C6-17DE-56EF-BA6A5661E12A}"/>
              </a:ext>
            </a:extLst>
          </p:cNvPr>
          <p:cNvSpPr txBox="1"/>
          <p:nvPr/>
        </p:nvSpPr>
        <p:spPr>
          <a:xfrm>
            <a:off x="3615630" y="2799486"/>
            <a:ext cx="887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06664"/>
                </a:solidFill>
                <a:latin typeface="+mn-ea"/>
                <a:cs typeface="Pretendard ExtraBold" panose="02000903000000020004" pitchFamily="50" charset="-127"/>
              </a:rPr>
              <a:t>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CC9549-B34C-33D9-34AB-877AAE08C539}"/>
              </a:ext>
            </a:extLst>
          </p:cNvPr>
          <p:cNvSpPr txBox="1"/>
          <p:nvPr/>
        </p:nvSpPr>
        <p:spPr>
          <a:xfrm>
            <a:off x="3615630" y="3599705"/>
            <a:ext cx="887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06664"/>
                </a:solidFill>
                <a:latin typeface="+mn-ea"/>
                <a:cs typeface="Pretendard ExtraBold" panose="02000903000000020004" pitchFamily="50" charset="-127"/>
              </a:rPr>
              <a:t>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971186-2A20-46B1-7CEE-39C0EE33CA67}"/>
              </a:ext>
            </a:extLst>
          </p:cNvPr>
          <p:cNvSpPr txBox="1"/>
          <p:nvPr/>
        </p:nvSpPr>
        <p:spPr>
          <a:xfrm>
            <a:off x="3615630" y="4399924"/>
            <a:ext cx="887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06664"/>
                </a:solidFill>
                <a:latin typeface="+mn-ea"/>
                <a:cs typeface="Pretendard ExtraBold" panose="02000903000000020004" pitchFamily="50" charset="-127"/>
              </a:rPr>
              <a:t>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B21A2A-4469-C124-4006-D714A2D8F900}"/>
              </a:ext>
            </a:extLst>
          </p:cNvPr>
          <p:cNvSpPr txBox="1"/>
          <p:nvPr/>
        </p:nvSpPr>
        <p:spPr>
          <a:xfrm>
            <a:off x="3615630" y="5200144"/>
            <a:ext cx="887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06664"/>
                </a:solidFill>
                <a:latin typeface="+mn-ea"/>
                <a:cs typeface="Pretendard ExtraBold" panose="02000903000000020004" pitchFamily="50" charset="-127"/>
              </a:rPr>
              <a:t>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6A9E3F-DD1E-47F1-A64F-8F204838E802}"/>
              </a:ext>
            </a:extLst>
          </p:cNvPr>
          <p:cNvSpPr txBox="1"/>
          <p:nvPr/>
        </p:nvSpPr>
        <p:spPr>
          <a:xfrm>
            <a:off x="4613155" y="2861041"/>
            <a:ext cx="20093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009999"/>
                </a:solidFill>
                <a:latin typeface="+mn-ea"/>
              </a:rPr>
              <a:t>Your text here</a:t>
            </a:r>
            <a:endParaRPr lang="ko-KR" altLang="en-US" sz="2000" b="1" dirty="0">
              <a:solidFill>
                <a:srgbClr val="009999"/>
              </a:solidFill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2E20C0-E461-54F8-546C-C064BA55D161}"/>
              </a:ext>
            </a:extLst>
          </p:cNvPr>
          <p:cNvSpPr txBox="1"/>
          <p:nvPr/>
        </p:nvSpPr>
        <p:spPr>
          <a:xfrm>
            <a:off x="4613154" y="3661261"/>
            <a:ext cx="20093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009999"/>
                </a:solidFill>
                <a:latin typeface="+mn-ea"/>
              </a:rPr>
              <a:t>Your text here</a:t>
            </a:r>
            <a:endParaRPr lang="ko-KR" altLang="en-US" sz="2000" b="1" dirty="0">
              <a:solidFill>
                <a:srgbClr val="009999"/>
              </a:solidFill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023B-EA92-73FF-80D1-1683BCD52EDF}"/>
              </a:ext>
            </a:extLst>
          </p:cNvPr>
          <p:cNvSpPr txBox="1"/>
          <p:nvPr/>
        </p:nvSpPr>
        <p:spPr>
          <a:xfrm>
            <a:off x="4613155" y="4461481"/>
            <a:ext cx="20093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009999"/>
                </a:solidFill>
                <a:latin typeface="+mn-ea"/>
              </a:rPr>
              <a:t>Your text here</a:t>
            </a:r>
            <a:endParaRPr lang="ko-KR" altLang="en-US" sz="2000" b="1" dirty="0">
              <a:solidFill>
                <a:srgbClr val="009999"/>
              </a:solidFill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8ACD46-75ED-1D0E-DF09-84447DD29C49}"/>
              </a:ext>
            </a:extLst>
          </p:cNvPr>
          <p:cNvSpPr txBox="1"/>
          <p:nvPr/>
        </p:nvSpPr>
        <p:spPr>
          <a:xfrm>
            <a:off x="4613154" y="5261699"/>
            <a:ext cx="20093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009999"/>
                </a:solidFill>
                <a:latin typeface="+mn-ea"/>
              </a:rPr>
              <a:t>Your text here</a:t>
            </a:r>
            <a:endParaRPr lang="ko-KR" altLang="en-US" sz="2000" b="1" dirty="0">
              <a:solidFill>
                <a:srgbClr val="009999"/>
              </a:solidFill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E8C862-C5F7-8F72-02A2-AAA85C6616A6}"/>
              </a:ext>
            </a:extLst>
          </p:cNvPr>
          <p:cNvSpPr txBox="1"/>
          <p:nvPr/>
        </p:nvSpPr>
        <p:spPr>
          <a:xfrm>
            <a:off x="8096080" y="2861041"/>
            <a:ext cx="4802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2000" dirty="0">
                <a:solidFill>
                  <a:srgbClr val="009999"/>
                </a:solidFill>
                <a:latin typeface="+mn-ea"/>
                <a:cs typeface="Pretendard" panose="02000503000000020004" pitchFamily="50" charset="-127"/>
              </a:rPr>
              <a:t>1P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0575E-F8F4-C0A0-6D52-9EACDB2BF1C6}"/>
              </a:ext>
            </a:extLst>
          </p:cNvPr>
          <p:cNvSpPr txBox="1"/>
          <p:nvPr/>
        </p:nvSpPr>
        <p:spPr>
          <a:xfrm>
            <a:off x="8003717" y="3660622"/>
            <a:ext cx="5726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2000" dirty="0">
                <a:solidFill>
                  <a:srgbClr val="009999"/>
                </a:solidFill>
                <a:latin typeface="+mn-ea"/>
                <a:cs typeface="Pretendard" panose="02000503000000020004" pitchFamily="50" charset="-127"/>
              </a:rPr>
              <a:t>5P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EA655B-6B6B-C549-ED97-A6B82E17DC30}"/>
              </a:ext>
            </a:extLst>
          </p:cNvPr>
          <p:cNvSpPr txBox="1"/>
          <p:nvPr/>
        </p:nvSpPr>
        <p:spPr>
          <a:xfrm>
            <a:off x="7892881" y="4461481"/>
            <a:ext cx="683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2000" dirty="0">
                <a:solidFill>
                  <a:srgbClr val="009999"/>
                </a:solidFill>
                <a:latin typeface="+mn-ea"/>
                <a:cs typeface="Pretendard" panose="02000503000000020004" pitchFamily="50" charset="-127"/>
              </a:rPr>
              <a:t>15P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52B7E6-A470-B6E4-68B6-904D2D2D2488}"/>
              </a:ext>
            </a:extLst>
          </p:cNvPr>
          <p:cNvSpPr txBox="1"/>
          <p:nvPr/>
        </p:nvSpPr>
        <p:spPr>
          <a:xfrm>
            <a:off x="7892881" y="5261062"/>
            <a:ext cx="683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2000" dirty="0">
                <a:solidFill>
                  <a:srgbClr val="009999"/>
                </a:solidFill>
                <a:latin typeface="+mn-ea"/>
                <a:cs typeface="Pretendard" panose="02000503000000020004" pitchFamily="50" charset="-127"/>
              </a:rPr>
              <a:t>20P</a:t>
            </a: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1D80FF16-43CE-3F64-3FB8-4434BEF6EEB6}"/>
              </a:ext>
            </a:extLst>
          </p:cNvPr>
          <p:cNvCxnSpPr>
            <a:cxnSpLocks/>
            <a:stCxn id="20" idx="3"/>
            <a:endCxn id="24" idx="1"/>
          </p:cNvCxnSpPr>
          <p:nvPr/>
        </p:nvCxnSpPr>
        <p:spPr>
          <a:xfrm>
            <a:off x="6622473" y="3061096"/>
            <a:ext cx="1473607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7EDF9E8D-3C36-0C46-864E-FDEE7DD70BE4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 flipV="1">
            <a:off x="6622471" y="3860677"/>
            <a:ext cx="1381246" cy="639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4C7CFBF8-2B82-99D9-FA52-72994EBE2CAF}"/>
              </a:ext>
            </a:extLst>
          </p:cNvPr>
          <p:cNvCxnSpPr>
            <a:cxnSpLocks/>
            <a:stCxn id="22" idx="3"/>
            <a:endCxn id="26" idx="1"/>
          </p:cNvCxnSpPr>
          <p:nvPr/>
        </p:nvCxnSpPr>
        <p:spPr>
          <a:xfrm>
            <a:off x="6622473" y="4661536"/>
            <a:ext cx="1270408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3D8CD70A-07F7-5059-AE4B-14C97F4F2266}"/>
              </a:ext>
            </a:extLst>
          </p:cNvPr>
          <p:cNvCxnSpPr>
            <a:cxnSpLocks/>
            <a:stCxn id="23" idx="3"/>
            <a:endCxn id="27" idx="1"/>
          </p:cNvCxnSpPr>
          <p:nvPr/>
        </p:nvCxnSpPr>
        <p:spPr>
          <a:xfrm flipV="1">
            <a:off x="6622471" y="5461117"/>
            <a:ext cx="1270410" cy="63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FBB8FF7-177D-DE9F-4E5A-05C39044AA4A}"/>
              </a:ext>
            </a:extLst>
          </p:cNvPr>
          <p:cNvSpPr txBox="1"/>
          <p:nvPr/>
        </p:nvSpPr>
        <p:spPr>
          <a:xfrm>
            <a:off x="3615630" y="5910087"/>
            <a:ext cx="887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06664"/>
                </a:solidFill>
                <a:latin typeface="+mn-ea"/>
                <a:cs typeface="Pretendard ExtraBold" panose="02000903000000020004" pitchFamily="50" charset="-127"/>
              </a:rPr>
              <a:t>05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0FE350-5D01-1B21-7C59-A51E75297C8E}"/>
              </a:ext>
            </a:extLst>
          </p:cNvPr>
          <p:cNvSpPr txBox="1"/>
          <p:nvPr/>
        </p:nvSpPr>
        <p:spPr>
          <a:xfrm>
            <a:off x="4613155" y="5971642"/>
            <a:ext cx="20093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009999"/>
                </a:solidFill>
                <a:latin typeface="+mn-ea"/>
              </a:rPr>
              <a:t>Your text here</a:t>
            </a:r>
            <a:endParaRPr lang="ko-KR" altLang="en-US" sz="2000" b="1" dirty="0">
              <a:solidFill>
                <a:srgbClr val="009999"/>
              </a:solidFill>
              <a:latin typeface="+mn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FB5C89-EA11-AA54-E148-20C96EB836D2}"/>
              </a:ext>
            </a:extLst>
          </p:cNvPr>
          <p:cNvSpPr txBox="1"/>
          <p:nvPr/>
        </p:nvSpPr>
        <p:spPr>
          <a:xfrm>
            <a:off x="7892881" y="5971005"/>
            <a:ext cx="683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2000" dirty="0">
                <a:solidFill>
                  <a:srgbClr val="009999"/>
                </a:solidFill>
                <a:latin typeface="+mn-ea"/>
                <a:cs typeface="Pretendard" panose="02000503000000020004" pitchFamily="50" charset="-127"/>
              </a:rPr>
              <a:t>20P</a:t>
            </a: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13815F20-407A-9713-5BE1-66AB9380CE5C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 flipV="1">
            <a:off x="6622471" y="6171060"/>
            <a:ext cx="1270410" cy="63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CE080C6-3CC9-D2EB-591A-45C7E9A2DA89}"/>
              </a:ext>
            </a:extLst>
          </p:cNvPr>
          <p:cNvSpPr txBox="1"/>
          <p:nvPr/>
        </p:nvSpPr>
        <p:spPr>
          <a:xfrm>
            <a:off x="4363506" y="1052632"/>
            <a:ext cx="3464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spc="300" dirty="0">
                <a:ln w="38100">
                  <a:solidFill>
                    <a:srgbClr val="009999"/>
                  </a:solidFill>
                </a:ln>
                <a:solidFill>
                  <a:srgbClr val="009999"/>
                </a:solidFill>
              </a:rPr>
              <a:t>CONTENTS</a:t>
            </a:r>
            <a:endParaRPr lang="ko-KR" altLang="en-US" sz="4400" dirty="0">
              <a:ln>
                <a:solidFill>
                  <a:srgbClr val="009999"/>
                </a:solidFill>
              </a:ln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의류, 사람, 소년, 공이(가) 표시된 사진&#10;&#10;자동 생성된 설명">
            <a:extLst>
              <a:ext uri="{FF2B5EF4-FFF2-40B4-BE49-F238E27FC236}">
                <a16:creationId xmlns:a16="http://schemas.microsoft.com/office/drawing/2014/main" id="{61796B07-790B-9043-6BB9-6C7FF55AE0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274"/>
          <a:stretch/>
        </p:blipFill>
        <p:spPr>
          <a:xfrm>
            <a:off x="-5" y="1845699"/>
            <a:ext cx="4063999" cy="2082193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5302BB8B-9A45-9253-F76A-3A11B6480F32}"/>
              </a:ext>
            </a:extLst>
          </p:cNvPr>
          <p:cNvGrpSpPr/>
          <p:nvPr/>
        </p:nvGrpSpPr>
        <p:grpSpPr>
          <a:xfrm>
            <a:off x="0" y="959100"/>
            <a:ext cx="11387930" cy="202188"/>
            <a:chOff x="0" y="831779"/>
            <a:chExt cx="11387930" cy="202188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C9B73842-F835-CB4D-D526-FDEFCADB5FE1}"/>
                </a:ext>
              </a:extLst>
            </p:cNvPr>
            <p:cNvSpPr/>
            <p:nvPr/>
          </p:nvSpPr>
          <p:spPr>
            <a:xfrm>
              <a:off x="11185742" y="831779"/>
              <a:ext cx="202188" cy="202188"/>
            </a:xfrm>
            <a:prstGeom prst="ellipse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B808CB49-415D-C593-8A35-F7B97C217C96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>
              <a:off x="0" y="932873"/>
              <a:ext cx="11185742" cy="0"/>
            </a:xfrm>
            <a:prstGeom prst="line">
              <a:avLst/>
            </a:prstGeom>
            <a:ln w="285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그림 14" descr="전자제품, 노트북, 텍스트, 컴퓨터이(가) 표시된 사진&#10;&#10;자동 생성된 설명">
            <a:extLst>
              <a:ext uri="{FF2B5EF4-FFF2-40B4-BE49-F238E27FC236}">
                <a16:creationId xmlns:a16="http://schemas.microsoft.com/office/drawing/2014/main" id="{ABD81F8F-3B60-E545-A718-C8E7BBF679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6" b="8213"/>
          <a:stretch/>
        </p:blipFill>
        <p:spPr>
          <a:xfrm>
            <a:off x="8142668" y="1845700"/>
            <a:ext cx="4049332" cy="2082192"/>
          </a:xfrm>
          <a:prstGeom prst="rect">
            <a:avLst/>
          </a:prstGeom>
        </p:spPr>
      </p:pic>
      <p:pic>
        <p:nvPicPr>
          <p:cNvPr id="19" name="그림 18" descr="의류, 사람, 예술이(가) 표시된 사진&#10;&#10;자동 생성된 설명">
            <a:extLst>
              <a:ext uri="{FF2B5EF4-FFF2-40B4-BE49-F238E27FC236}">
                <a16:creationId xmlns:a16="http://schemas.microsoft.com/office/drawing/2014/main" id="{0C503232-7466-E3C2-6C58-E19ABE71C4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2" b="16738"/>
          <a:stretch/>
        </p:blipFill>
        <p:spPr>
          <a:xfrm>
            <a:off x="4078665" y="1845699"/>
            <a:ext cx="4049332" cy="2082193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CBEF0691-C659-2547-6A10-B20BE2068BED}"/>
              </a:ext>
            </a:extLst>
          </p:cNvPr>
          <p:cNvSpPr/>
          <p:nvPr/>
        </p:nvSpPr>
        <p:spPr>
          <a:xfrm>
            <a:off x="-1" y="3915228"/>
            <a:ext cx="4063999" cy="90496"/>
          </a:xfrm>
          <a:prstGeom prst="rect">
            <a:avLst/>
          </a:prstGeom>
          <a:solidFill>
            <a:srgbClr val="006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0FE6E1C6-8569-BE83-9788-83FD9C2E9552}"/>
              </a:ext>
            </a:extLst>
          </p:cNvPr>
          <p:cNvSpPr/>
          <p:nvPr/>
        </p:nvSpPr>
        <p:spPr>
          <a:xfrm>
            <a:off x="1723986" y="1601259"/>
            <a:ext cx="616028" cy="615664"/>
          </a:xfrm>
          <a:prstGeom prst="ellipse">
            <a:avLst/>
          </a:prstGeom>
          <a:solidFill>
            <a:srgbClr val="006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01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44A2CFD-C0A1-E959-7A45-10BF2C9E2F53}"/>
              </a:ext>
            </a:extLst>
          </p:cNvPr>
          <p:cNvSpPr/>
          <p:nvPr/>
        </p:nvSpPr>
        <p:spPr>
          <a:xfrm>
            <a:off x="4063998" y="3915228"/>
            <a:ext cx="4063999" cy="90496"/>
          </a:xfrm>
          <a:prstGeom prst="rect">
            <a:avLst/>
          </a:prstGeom>
          <a:solidFill>
            <a:srgbClr val="00B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3F43DD3-98B7-5A77-E32B-DD0B8DBC5972}"/>
              </a:ext>
            </a:extLst>
          </p:cNvPr>
          <p:cNvSpPr/>
          <p:nvPr/>
        </p:nvSpPr>
        <p:spPr>
          <a:xfrm>
            <a:off x="8128001" y="3915228"/>
            <a:ext cx="4063999" cy="904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3DBA1CD0-6C8D-EA64-DB6F-CD4ED41B617C}"/>
              </a:ext>
            </a:extLst>
          </p:cNvPr>
          <p:cNvSpPr/>
          <p:nvPr/>
        </p:nvSpPr>
        <p:spPr>
          <a:xfrm>
            <a:off x="5787986" y="1601259"/>
            <a:ext cx="616028" cy="615664"/>
          </a:xfrm>
          <a:prstGeom prst="ellipse">
            <a:avLst/>
          </a:prstGeom>
          <a:solidFill>
            <a:srgbClr val="00B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02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E71C8E94-AA1A-226B-5EAF-CF7C43C4DDA7}"/>
              </a:ext>
            </a:extLst>
          </p:cNvPr>
          <p:cNvSpPr/>
          <p:nvPr/>
        </p:nvSpPr>
        <p:spPr>
          <a:xfrm>
            <a:off x="9964699" y="1601259"/>
            <a:ext cx="616028" cy="6156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03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7AC9369-E1DB-5EF0-2C39-5EFCC8EFFF9D}"/>
              </a:ext>
            </a:extLst>
          </p:cNvPr>
          <p:cNvSpPr/>
          <p:nvPr/>
        </p:nvSpPr>
        <p:spPr>
          <a:xfrm>
            <a:off x="531085" y="4895787"/>
            <a:ext cx="3001818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i="0" dirty="0">
                <a:solidFill>
                  <a:srgbClr val="000000"/>
                </a:solidFill>
                <a:effectLst/>
                <a:latin typeface="+mn-ea"/>
                <a:cs typeface="Pretendard" panose="02000503000000020004" pitchFamily="50" charset="-127"/>
              </a:rPr>
              <a:t>Lorem Ipsum is simply dummy text of the printing and typesetting industry. Lorem Ipsum has been the industry's standard dummy text ever since the 1500s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1BAAF8-8F66-6078-B014-979682889DEC}"/>
              </a:ext>
            </a:extLst>
          </p:cNvPr>
          <p:cNvSpPr txBox="1"/>
          <p:nvPr/>
        </p:nvSpPr>
        <p:spPr>
          <a:xfrm>
            <a:off x="1161529" y="4344064"/>
            <a:ext cx="174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Your</a:t>
            </a:r>
            <a:r>
              <a:rPr lang="en-US" altLang="ko-K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text here</a:t>
            </a:r>
            <a:endParaRPr lang="ko-KR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05B058D-4E85-B1B6-3BFA-9EC16F05DC6C}"/>
              </a:ext>
            </a:extLst>
          </p:cNvPr>
          <p:cNvSpPr/>
          <p:nvPr/>
        </p:nvSpPr>
        <p:spPr>
          <a:xfrm>
            <a:off x="4602422" y="4895787"/>
            <a:ext cx="3001818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i="0" dirty="0">
                <a:solidFill>
                  <a:srgbClr val="000000"/>
                </a:solidFill>
                <a:effectLst/>
                <a:latin typeface="+mn-ea"/>
                <a:cs typeface="Pretendard" panose="02000503000000020004" pitchFamily="50" charset="-127"/>
              </a:rPr>
              <a:t>Lorem Ipsum is simply dummy text of the printing and typesetting industry. Lorem Ipsum has been the industry's standard dummy text ever since the 1500s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886F80-82D3-85A8-5254-A70DEC9531DA}"/>
              </a:ext>
            </a:extLst>
          </p:cNvPr>
          <p:cNvSpPr txBox="1"/>
          <p:nvPr/>
        </p:nvSpPr>
        <p:spPr>
          <a:xfrm>
            <a:off x="5232866" y="4344064"/>
            <a:ext cx="174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Your</a:t>
            </a:r>
            <a:r>
              <a:rPr lang="en-US" altLang="ko-K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text here</a:t>
            </a:r>
            <a:endParaRPr lang="ko-KR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3D65DFF-0F90-59AE-629D-94C903C6C1D4}"/>
              </a:ext>
            </a:extLst>
          </p:cNvPr>
          <p:cNvSpPr/>
          <p:nvPr/>
        </p:nvSpPr>
        <p:spPr>
          <a:xfrm>
            <a:off x="8666425" y="4895787"/>
            <a:ext cx="3001818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i="0" dirty="0">
                <a:solidFill>
                  <a:srgbClr val="000000"/>
                </a:solidFill>
                <a:effectLst/>
                <a:latin typeface="+mn-ea"/>
                <a:cs typeface="Pretendard" panose="02000503000000020004" pitchFamily="50" charset="-127"/>
              </a:rPr>
              <a:t>Lorem Ipsum is simply dummy text of the printing and typesetting industry. Lorem Ipsum has been the industry's standard dummy text ever since the 1500s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EB0493-BDBB-9CA6-601C-7E57711AF96C}"/>
              </a:ext>
            </a:extLst>
          </p:cNvPr>
          <p:cNvSpPr txBox="1"/>
          <p:nvPr/>
        </p:nvSpPr>
        <p:spPr>
          <a:xfrm>
            <a:off x="9296869" y="4344064"/>
            <a:ext cx="174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Your</a:t>
            </a:r>
            <a:r>
              <a:rPr lang="en-US" altLang="ko-K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text here</a:t>
            </a:r>
            <a:endParaRPr lang="ko-KR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01D370-5017-8C89-6439-9818C5F26A13}"/>
              </a:ext>
            </a:extLst>
          </p:cNvPr>
          <p:cNvSpPr txBox="1"/>
          <p:nvPr/>
        </p:nvSpPr>
        <p:spPr>
          <a:xfrm>
            <a:off x="400374" y="274107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pc="300" dirty="0">
                <a:ln w="19050">
                  <a:solidFill>
                    <a:srgbClr val="009999"/>
                  </a:solidFill>
                </a:ln>
                <a:solidFill>
                  <a:srgbClr val="009999"/>
                </a:solidFill>
              </a:rPr>
              <a:t>MAIN TITLE</a:t>
            </a:r>
            <a:endParaRPr lang="ko-KR" altLang="en-US" sz="3200" dirty="0">
              <a:ln w="19050">
                <a:solidFill>
                  <a:srgbClr val="009999"/>
                </a:solidFill>
              </a:ln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7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FB1B2381-8AB5-8A0E-CFBA-774CC5352A2E}"/>
              </a:ext>
            </a:extLst>
          </p:cNvPr>
          <p:cNvSpPr/>
          <p:nvPr/>
        </p:nvSpPr>
        <p:spPr>
          <a:xfrm>
            <a:off x="6899564" y="1970688"/>
            <a:ext cx="4682836" cy="1289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5302BB8B-9A45-9253-F76A-3A11B6480F32}"/>
              </a:ext>
            </a:extLst>
          </p:cNvPr>
          <p:cNvGrpSpPr/>
          <p:nvPr/>
        </p:nvGrpSpPr>
        <p:grpSpPr>
          <a:xfrm>
            <a:off x="0" y="959100"/>
            <a:ext cx="11387930" cy="202188"/>
            <a:chOff x="0" y="831779"/>
            <a:chExt cx="11387930" cy="202188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C9B73842-F835-CB4D-D526-FDEFCADB5FE1}"/>
                </a:ext>
              </a:extLst>
            </p:cNvPr>
            <p:cNvSpPr/>
            <p:nvPr/>
          </p:nvSpPr>
          <p:spPr>
            <a:xfrm>
              <a:off x="11185742" y="831779"/>
              <a:ext cx="202188" cy="202188"/>
            </a:xfrm>
            <a:prstGeom prst="ellipse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B808CB49-415D-C593-8A35-F7B97C217C96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>
              <a:off x="0" y="932873"/>
              <a:ext cx="11185742" cy="0"/>
            </a:xfrm>
            <a:prstGeom prst="line">
              <a:avLst/>
            </a:prstGeom>
            <a:ln w="285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차트 1">
            <a:extLst>
              <a:ext uri="{FF2B5EF4-FFF2-40B4-BE49-F238E27FC236}">
                <a16:creationId xmlns:a16="http://schemas.microsoft.com/office/drawing/2014/main" id="{0524C981-4B03-3BE9-B14C-0A5BCC58EE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659649"/>
              </p:ext>
            </p:extLst>
          </p:nvPr>
        </p:nvGraphicFramePr>
        <p:xfrm>
          <a:off x="495558" y="1970689"/>
          <a:ext cx="6145965" cy="409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그룹 11">
            <a:extLst>
              <a:ext uri="{FF2B5EF4-FFF2-40B4-BE49-F238E27FC236}">
                <a16:creationId xmlns:a16="http://schemas.microsoft.com/office/drawing/2014/main" id="{AC2931F8-E77F-CE75-0C24-3866BABD2C29}"/>
              </a:ext>
            </a:extLst>
          </p:cNvPr>
          <p:cNvGrpSpPr/>
          <p:nvPr/>
        </p:nvGrpSpPr>
        <p:grpSpPr>
          <a:xfrm>
            <a:off x="7091274" y="2151304"/>
            <a:ext cx="4197933" cy="928514"/>
            <a:chOff x="7017384" y="2083853"/>
            <a:chExt cx="4197933" cy="928514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D42D790-AC0B-4894-BA80-3D836C9DF4BB}"/>
                </a:ext>
              </a:extLst>
            </p:cNvPr>
            <p:cNvSpPr/>
            <p:nvPr/>
          </p:nvSpPr>
          <p:spPr>
            <a:xfrm>
              <a:off x="7017384" y="2489147"/>
              <a:ext cx="4197933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i="0" dirty="0">
                  <a:solidFill>
                    <a:srgbClr val="000000"/>
                  </a:solidFill>
                  <a:effectLst/>
                  <a:latin typeface="+mn-ea"/>
                  <a:cs typeface="Pretendard" panose="02000503000000020004" pitchFamily="50" charset="-127"/>
                </a:rPr>
                <a:t>Lorem Ipsum is simply dummy text of the printing and typesetting industry.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27D465-FD57-59A4-9441-517F63310032}"/>
                </a:ext>
              </a:extLst>
            </p:cNvPr>
            <p:cNvSpPr txBox="1"/>
            <p:nvPr/>
          </p:nvSpPr>
          <p:spPr>
            <a:xfrm>
              <a:off x="7017384" y="2083853"/>
              <a:ext cx="17409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Your</a:t>
              </a:r>
              <a:r>
                <a:rPr lang="en-US" altLang="ko-KR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text here</a:t>
              </a:r>
              <a:endParaRPr lang="ko-KR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97047CB-43AA-D5EF-A09C-7D61133D1263}"/>
              </a:ext>
            </a:extLst>
          </p:cNvPr>
          <p:cNvSpPr/>
          <p:nvPr/>
        </p:nvSpPr>
        <p:spPr>
          <a:xfrm>
            <a:off x="6899564" y="3424961"/>
            <a:ext cx="4682836" cy="1289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5978721-35A4-67F4-B8AF-0AFB6837FCE4}"/>
              </a:ext>
            </a:extLst>
          </p:cNvPr>
          <p:cNvGrpSpPr/>
          <p:nvPr/>
        </p:nvGrpSpPr>
        <p:grpSpPr>
          <a:xfrm>
            <a:off x="7091274" y="3605577"/>
            <a:ext cx="4197933" cy="928514"/>
            <a:chOff x="7017384" y="2083853"/>
            <a:chExt cx="4197933" cy="928514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C8C21D1B-DCBA-6FCD-C7C8-342F5534714C}"/>
                </a:ext>
              </a:extLst>
            </p:cNvPr>
            <p:cNvSpPr/>
            <p:nvPr/>
          </p:nvSpPr>
          <p:spPr>
            <a:xfrm>
              <a:off x="7017384" y="2489147"/>
              <a:ext cx="4197933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i="0" dirty="0">
                  <a:solidFill>
                    <a:srgbClr val="000000"/>
                  </a:solidFill>
                  <a:effectLst/>
                  <a:latin typeface="+mn-ea"/>
                  <a:cs typeface="Pretendard" panose="02000503000000020004" pitchFamily="50" charset="-127"/>
                </a:rPr>
                <a:t>Lorem Ipsum is simply dummy text of the printing and typesetting industry.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65ED54-3369-0610-1FE8-A0705FBD0787}"/>
                </a:ext>
              </a:extLst>
            </p:cNvPr>
            <p:cNvSpPr txBox="1"/>
            <p:nvPr/>
          </p:nvSpPr>
          <p:spPr>
            <a:xfrm>
              <a:off x="7017384" y="2083853"/>
              <a:ext cx="17409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Your</a:t>
              </a:r>
              <a:r>
                <a:rPr lang="en-US" altLang="ko-KR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text here</a:t>
              </a:r>
              <a:endParaRPr lang="ko-KR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B8856C1-B4BC-D152-56DD-2ECD29057C04}"/>
              </a:ext>
            </a:extLst>
          </p:cNvPr>
          <p:cNvSpPr/>
          <p:nvPr/>
        </p:nvSpPr>
        <p:spPr>
          <a:xfrm>
            <a:off x="6899564" y="4879234"/>
            <a:ext cx="4682836" cy="1289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A338C507-DA94-AB23-CB12-0E5DC6EB0044}"/>
              </a:ext>
            </a:extLst>
          </p:cNvPr>
          <p:cNvGrpSpPr/>
          <p:nvPr/>
        </p:nvGrpSpPr>
        <p:grpSpPr>
          <a:xfrm>
            <a:off x="7091274" y="5059850"/>
            <a:ext cx="4197933" cy="928514"/>
            <a:chOff x="7017384" y="2083853"/>
            <a:chExt cx="4197933" cy="928514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4C7057B4-B3A5-9F8F-7780-57629D5B0FAC}"/>
                </a:ext>
              </a:extLst>
            </p:cNvPr>
            <p:cNvSpPr/>
            <p:nvPr/>
          </p:nvSpPr>
          <p:spPr>
            <a:xfrm>
              <a:off x="7017384" y="2489147"/>
              <a:ext cx="4197933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i="0" dirty="0">
                  <a:solidFill>
                    <a:srgbClr val="000000"/>
                  </a:solidFill>
                  <a:effectLst/>
                  <a:latin typeface="+mn-ea"/>
                  <a:cs typeface="Pretendard" panose="02000503000000020004" pitchFamily="50" charset="-127"/>
                </a:rPr>
                <a:t>Lorem Ipsum is simply dummy text of the printing and typesetting industry.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112519-8A1E-154F-1D35-F560B8A2BBF4}"/>
                </a:ext>
              </a:extLst>
            </p:cNvPr>
            <p:cNvSpPr txBox="1"/>
            <p:nvPr/>
          </p:nvSpPr>
          <p:spPr>
            <a:xfrm>
              <a:off x="7017384" y="2083853"/>
              <a:ext cx="17409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Your</a:t>
              </a:r>
              <a:r>
                <a:rPr lang="en-US" altLang="ko-KR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text here</a:t>
              </a:r>
              <a:endParaRPr lang="ko-KR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2D9D011-F7D2-37EE-1FCB-BA0434404634}"/>
              </a:ext>
            </a:extLst>
          </p:cNvPr>
          <p:cNvSpPr txBox="1"/>
          <p:nvPr/>
        </p:nvSpPr>
        <p:spPr>
          <a:xfrm>
            <a:off x="400374" y="274107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pc="300" dirty="0">
                <a:ln w="19050">
                  <a:solidFill>
                    <a:srgbClr val="009999"/>
                  </a:solidFill>
                </a:ln>
                <a:solidFill>
                  <a:srgbClr val="009999"/>
                </a:solidFill>
              </a:rPr>
              <a:t>MAIN TITLE</a:t>
            </a:r>
            <a:endParaRPr lang="ko-KR" altLang="en-US" sz="3200" dirty="0">
              <a:ln w="19050">
                <a:solidFill>
                  <a:srgbClr val="009999"/>
                </a:solidFill>
              </a:ln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5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5302BB8B-9A45-9253-F76A-3A11B6480F32}"/>
              </a:ext>
            </a:extLst>
          </p:cNvPr>
          <p:cNvGrpSpPr/>
          <p:nvPr/>
        </p:nvGrpSpPr>
        <p:grpSpPr>
          <a:xfrm>
            <a:off x="0" y="959100"/>
            <a:ext cx="11387930" cy="202188"/>
            <a:chOff x="0" y="831779"/>
            <a:chExt cx="11387930" cy="202188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C9B73842-F835-CB4D-D526-FDEFCADB5FE1}"/>
                </a:ext>
              </a:extLst>
            </p:cNvPr>
            <p:cNvSpPr/>
            <p:nvPr/>
          </p:nvSpPr>
          <p:spPr>
            <a:xfrm>
              <a:off x="11185742" y="831779"/>
              <a:ext cx="202188" cy="202188"/>
            </a:xfrm>
            <a:prstGeom prst="ellipse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B808CB49-415D-C593-8A35-F7B97C217C96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>
              <a:off x="0" y="932873"/>
              <a:ext cx="11185742" cy="0"/>
            </a:xfrm>
            <a:prstGeom prst="line">
              <a:avLst/>
            </a:prstGeom>
            <a:ln w="285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8D3DA6B-68B6-C961-91D5-FDF3AA7F2BFC}"/>
              </a:ext>
            </a:extLst>
          </p:cNvPr>
          <p:cNvSpPr/>
          <p:nvPr/>
        </p:nvSpPr>
        <p:spPr>
          <a:xfrm>
            <a:off x="1" y="4285673"/>
            <a:ext cx="12192000" cy="2572325"/>
          </a:xfrm>
          <a:prstGeom prst="rect">
            <a:avLst/>
          </a:prstGeom>
          <a:solidFill>
            <a:srgbClr val="009999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657F16A-4893-0429-88EE-1ABD112560F8}"/>
              </a:ext>
            </a:extLst>
          </p:cNvPr>
          <p:cNvGrpSpPr/>
          <p:nvPr/>
        </p:nvGrpSpPr>
        <p:grpSpPr>
          <a:xfrm rot="16200000">
            <a:off x="942758" y="2154314"/>
            <a:ext cx="1891135" cy="1768098"/>
            <a:chOff x="5117466" y="-264631"/>
            <a:chExt cx="1727426" cy="1615040"/>
          </a:xfrm>
          <a:solidFill>
            <a:srgbClr val="007370"/>
          </a:solidFill>
        </p:grpSpPr>
        <p:sp>
          <p:nvSpPr>
            <p:cNvPr id="15" name="막힌 원호 14">
              <a:extLst>
                <a:ext uri="{FF2B5EF4-FFF2-40B4-BE49-F238E27FC236}">
                  <a16:creationId xmlns:a16="http://schemas.microsoft.com/office/drawing/2014/main" id="{C4EE2602-A2D3-A16C-2161-6B99C896EABC}"/>
                </a:ext>
              </a:extLst>
            </p:cNvPr>
            <p:cNvSpPr/>
            <p:nvPr/>
          </p:nvSpPr>
          <p:spPr>
            <a:xfrm rot="5400000">
              <a:off x="5229852" y="-264631"/>
              <a:ext cx="1615040" cy="1615040"/>
            </a:xfrm>
            <a:prstGeom prst="blockArc">
              <a:avLst>
                <a:gd name="adj1" fmla="val 8530274"/>
                <a:gd name="adj2" fmla="val 2243241"/>
                <a:gd name="adj3" fmla="val 8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화살표: 갈매기형 수장 16">
              <a:extLst>
                <a:ext uri="{FF2B5EF4-FFF2-40B4-BE49-F238E27FC236}">
                  <a16:creationId xmlns:a16="http://schemas.microsoft.com/office/drawing/2014/main" id="{81680B96-3F40-ABC2-4090-9EA3EDA2CA9C}"/>
                </a:ext>
              </a:extLst>
            </p:cNvPr>
            <p:cNvSpPr/>
            <p:nvPr/>
          </p:nvSpPr>
          <p:spPr>
            <a:xfrm rot="10800000">
              <a:off x="5117466" y="365810"/>
              <a:ext cx="224771" cy="316313"/>
            </a:xfrm>
            <a:prstGeom prst="chevron">
              <a:avLst>
                <a:gd name="adj" fmla="val 385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2A6AA448-BDD0-1B70-1082-F12DB7174DCA}"/>
              </a:ext>
            </a:extLst>
          </p:cNvPr>
          <p:cNvSpPr/>
          <p:nvPr/>
        </p:nvSpPr>
        <p:spPr>
          <a:xfrm>
            <a:off x="836416" y="5274586"/>
            <a:ext cx="2103819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i="0" dirty="0">
                <a:solidFill>
                  <a:srgbClr val="000000"/>
                </a:solidFill>
                <a:effectLst/>
                <a:latin typeface="+mn-ea"/>
                <a:cs typeface="Pretendard" panose="02000503000000020004" pitchFamily="50" charset="-127"/>
              </a:rPr>
              <a:t>Lorem Ipsum is simply dummy text of the printing and typesetting industry.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B6DC18-64EA-9848-DEBE-33D54A026F97}"/>
              </a:ext>
            </a:extLst>
          </p:cNvPr>
          <p:cNvSpPr txBox="1"/>
          <p:nvPr/>
        </p:nvSpPr>
        <p:spPr>
          <a:xfrm>
            <a:off x="1017860" y="4727357"/>
            <a:ext cx="174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Your</a:t>
            </a:r>
            <a:r>
              <a:rPr lang="en-US" altLang="ko-K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text here</a:t>
            </a:r>
            <a:endParaRPr lang="ko-KR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C91D8B-205A-EF1B-92C2-ACA42764F3D8}"/>
              </a:ext>
            </a:extLst>
          </p:cNvPr>
          <p:cNvSpPr txBox="1"/>
          <p:nvPr/>
        </p:nvSpPr>
        <p:spPr>
          <a:xfrm>
            <a:off x="1349370" y="1498535"/>
            <a:ext cx="1077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>
                <a:solidFill>
                  <a:srgbClr val="007370"/>
                </a:solidFill>
                <a:latin typeface="+mn-ea"/>
              </a:rPr>
              <a:t>STEP 01</a:t>
            </a:r>
            <a:endParaRPr lang="ko-KR" altLang="en-US" sz="1800" b="1" dirty="0">
              <a:solidFill>
                <a:srgbClr val="007370"/>
              </a:solidFill>
              <a:latin typeface="+mn-ea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26AE44E-3530-DE1C-20DA-D9EFA1E06B26}"/>
              </a:ext>
            </a:extLst>
          </p:cNvPr>
          <p:cNvGrpSpPr/>
          <p:nvPr/>
        </p:nvGrpSpPr>
        <p:grpSpPr>
          <a:xfrm rot="16200000">
            <a:off x="3747874" y="2154314"/>
            <a:ext cx="1891135" cy="1768098"/>
            <a:chOff x="5117466" y="-264631"/>
            <a:chExt cx="1727426" cy="1615040"/>
          </a:xfrm>
          <a:solidFill>
            <a:srgbClr val="00B8B4"/>
          </a:solidFill>
        </p:grpSpPr>
        <p:sp>
          <p:nvSpPr>
            <p:cNvPr id="20" name="막힌 원호 19">
              <a:extLst>
                <a:ext uri="{FF2B5EF4-FFF2-40B4-BE49-F238E27FC236}">
                  <a16:creationId xmlns:a16="http://schemas.microsoft.com/office/drawing/2014/main" id="{A07413E1-1E90-C621-F6AB-6ECC2F394700}"/>
                </a:ext>
              </a:extLst>
            </p:cNvPr>
            <p:cNvSpPr/>
            <p:nvPr/>
          </p:nvSpPr>
          <p:spPr>
            <a:xfrm rot="5400000">
              <a:off x="5229852" y="-264631"/>
              <a:ext cx="1615040" cy="1615040"/>
            </a:xfrm>
            <a:prstGeom prst="blockArc">
              <a:avLst>
                <a:gd name="adj1" fmla="val 8530274"/>
                <a:gd name="adj2" fmla="val 2243241"/>
                <a:gd name="adj3" fmla="val 8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화살표: 갈매기형 수장 20">
              <a:extLst>
                <a:ext uri="{FF2B5EF4-FFF2-40B4-BE49-F238E27FC236}">
                  <a16:creationId xmlns:a16="http://schemas.microsoft.com/office/drawing/2014/main" id="{A5E8679F-44DC-C6D4-77DB-6D42385EF6E7}"/>
                </a:ext>
              </a:extLst>
            </p:cNvPr>
            <p:cNvSpPr/>
            <p:nvPr/>
          </p:nvSpPr>
          <p:spPr>
            <a:xfrm rot="10800000">
              <a:off x="5117466" y="365810"/>
              <a:ext cx="224771" cy="316313"/>
            </a:xfrm>
            <a:prstGeom prst="chevron">
              <a:avLst>
                <a:gd name="adj" fmla="val 385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49F4DF9-F387-AFAC-540C-C0233057D30F}"/>
              </a:ext>
            </a:extLst>
          </p:cNvPr>
          <p:cNvSpPr txBox="1"/>
          <p:nvPr/>
        </p:nvSpPr>
        <p:spPr>
          <a:xfrm>
            <a:off x="4154486" y="1498535"/>
            <a:ext cx="1077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B8B4"/>
                </a:solidFill>
                <a:latin typeface="+mn-ea"/>
              </a:rPr>
              <a:t>STEP 02</a:t>
            </a:r>
            <a:endParaRPr lang="ko-KR" altLang="en-US" sz="1800" b="1" dirty="0">
              <a:solidFill>
                <a:srgbClr val="00B8B4"/>
              </a:solidFill>
              <a:latin typeface="+mn-ea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1F93613-A590-93C2-DE87-5334EC24AE8F}"/>
              </a:ext>
            </a:extLst>
          </p:cNvPr>
          <p:cNvSpPr/>
          <p:nvPr/>
        </p:nvSpPr>
        <p:spPr>
          <a:xfrm>
            <a:off x="3641532" y="5274586"/>
            <a:ext cx="2103819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i="0" dirty="0">
                <a:solidFill>
                  <a:srgbClr val="000000"/>
                </a:solidFill>
                <a:effectLst/>
                <a:latin typeface="+mn-ea"/>
                <a:cs typeface="Pretendard" panose="02000503000000020004" pitchFamily="50" charset="-127"/>
              </a:rPr>
              <a:t>Lorem Ipsum is simply dummy text of the printing and typesetting industry.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8C2D1B-3EFF-72CC-0858-6B0F6A204D3B}"/>
              </a:ext>
            </a:extLst>
          </p:cNvPr>
          <p:cNvSpPr txBox="1"/>
          <p:nvPr/>
        </p:nvSpPr>
        <p:spPr>
          <a:xfrm>
            <a:off x="3822976" y="4727357"/>
            <a:ext cx="174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Your</a:t>
            </a:r>
            <a:r>
              <a:rPr lang="en-US" altLang="ko-K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text here</a:t>
            </a:r>
            <a:endParaRPr lang="ko-KR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04736AB-A32F-1A7B-3943-6B6A4458C860}"/>
              </a:ext>
            </a:extLst>
          </p:cNvPr>
          <p:cNvGrpSpPr/>
          <p:nvPr/>
        </p:nvGrpSpPr>
        <p:grpSpPr>
          <a:xfrm rot="16200000">
            <a:off x="6552990" y="2154314"/>
            <a:ext cx="1891135" cy="1768098"/>
            <a:chOff x="5117466" y="-264631"/>
            <a:chExt cx="1727426" cy="1615040"/>
          </a:xfrm>
          <a:solidFill>
            <a:srgbClr val="00B050"/>
          </a:solidFill>
        </p:grpSpPr>
        <p:sp>
          <p:nvSpPr>
            <p:cNvPr id="27" name="막힌 원호 26">
              <a:extLst>
                <a:ext uri="{FF2B5EF4-FFF2-40B4-BE49-F238E27FC236}">
                  <a16:creationId xmlns:a16="http://schemas.microsoft.com/office/drawing/2014/main" id="{3C024892-D205-CBB9-CE29-41EC64D571DA}"/>
                </a:ext>
              </a:extLst>
            </p:cNvPr>
            <p:cNvSpPr/>
            <p:nvPr/>
          </p:nvSpPr>
          <p:spPr>
            <a:xfrm rot="5400000">
              <a:off x="5229852" y="-264631"/>
              <a:ext cx="1615040" cy="1615040"/>
            </a:xfrm>
            <a:prstGeom prst="blockArc">
              <a:avLst>
                <a:gd name="adj1" fmla="val 8530274"/>
                <a:gd name="adj2" fmla="val 2243241"/>
                <a:gd name="adj3" fmla="val 8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화살표: 갈매기형 수장 27">
              <a:extLst>
                <a:ext uri="{FF2B5EF4-FFF2-40B4-BE49-F238E27FC236}">
                  <a16:creationId xmlns:a16="http://schemas.microsoft.com/office/drawing/2014/main" id="{35747E18-E55F-CA08-471A-D6CC9C1CF0DB}"/>
                </a:ext>
              </a:extLst>
            </p:cNvPr>
            <p:cNvSpPr/>
            <p:nvPr/>
          </p:nvSpPr>
          <p:spPr>
            <a:xfrm rot="10800000">
              <a:off x="5117466" y="365810"/>
              <a:ext cx="224771" cy="316313"/>
            </a:xfrm>
            <a:prstGeom prst="chevron">
              <a:avLst>
                <a:gd name="adj" fmla="val 385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1DBFC23-0B63-A3CE-2585-D8945BBCB910}"/>
              </a:ext>
            </a:extLst>
          </p:cNvPr>
          <p:cNvSpPr txBox="1"/>
          <p:nvPr/>
        </p:nvSpPr>
        <p:spPr>
          <a:xfrm>
            <a:off x="6959602" y="1498535"/>
            <a:ext cx="1077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B050"/>
                </a:solidFill>
                <a:latin typeface="+mn-ea"/>
              </a:rPr>
              <a:t>STEP 03</a:t>
            </a:r>
            <a:endParaRPr lang="ko-KR" altLang="en-US" sz="18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BE68225E-C720-98AF-42D4-C8EE1B48ABA8}"/>
              </a:ext>
            </a:extLst>
          </p:cNvPr>
          <p:cNvSpPr/>
          <p:nvPr/>
        </p:nvSpPr>
        <p:spPr>
          <a:xfrm>
            <a:off x="6446648" y="5274586"/>
            <a:ext cx="2103819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i="0" dirty="0">
                <a:solidFill>
                  <a:srgbClr val="000000"/>
                </a:solidFill>
                <a:effectLst/>
                <a:latin typeface="+mn-ea"/>
                <a:cs typeface="Pretendard" panose="02000503000000020004" pitchFamily="50" charset="-127"/>
              </a:rPr>
              <a:t>Lorem Ipsum is simply dummy text of the printing and typesetting industry.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EFA3B6-010E-1CEA-B312-572E36D0C34D}"/>
              </a:ext>
            </a:extLst>
          </p:cNvPr>
          <p:cNvSpPr txBox="1"/>
          <p:nvPr/>
        </p:nvSpPr>
        <p:spPr>
          <a:xfrm>
            <a:off x="6628092" y="4727357"/>
            <a:ext cx="174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Your</a:t>
            </a:r>
            <a:r>
              <a:rPr lang="en-US" altLang="ko-K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text here</a:t>
            </a:r>
            <a:endParaRPr lang="ko-KR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442E7698-814D-6875-D9EE-5DB253B59E1A}"/>
              </a:ext>
            </a:extLst>
          </p:cNvPr>
          <p:cNvGrpSpPr/>
          <p:nvPr/>
        </p:nvGrpSpPr>
        <p:grpSpPr>
          <a:xfrm rot="16200000">
            <a:off x="9358107" y="2154314"/>
            <a:ext cx="1891135" cy="1768098"/>
            <a:chOff x="5117466" y="-264631"/>
            <a:chExt cx="1727426" cy="1615040"/>
          </a:xfrm>
          <a:solidFill>
            <a:srgbClr val="7EBA56"/>
          </a:solidFill>
        </p:grpSpPr>
        <p:sp>
          <p:nvSpPr>
            <p:cNvPr id="30" name="막힌 원호 29">
              <a:extLst>
                <a:ext uri="{FF2B5EF4-FFF2-40B4-BE49-F238E27FC236}">
                  <a16:creationId xmlns:a16="http://schemas.microsoft.com/office/drawing/2014/main" id="{C5E85B02-B7D4-41F7-0C83-8474CD99C4B3}"/>
                </a:ext>
              </a:extLst>
            </p:cNvPr>
            <p:cNvSpPr/>
            <p:nvPr/>
          </p:nvSpPr>
          <p:spPr>
            <a:xfrm rot="5400000">
              <a:off x="5229852" y="-264631"/>
              <a:ext cx="1615040" cy="1615040"/>
            </a:xfrm>
            <a:prstGeom prst="blockArc">
              <a:avLst>
                <a:gd name="adj1" fmla="val 8530274"/>
                <a:gd name="adj2" fmla="val 2243241"/>
                <a:gd name="adj3" fmla="val 8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화살표: 갈매기형 수장 30">
              <a:extLst>
                <a:ext uri="{FF2B5EF4-FFF2-40B4-BE49-F238E27FC236}">
                  <a16:creationId xmlns:a16="http://schemas.microsoft.com/office/drawing/2014/main" id="{9F5F8E53-CD19-101B-5FE8-90FF914EA30E}"/>
                </a:ext>
              </a:extLst>
            </p:cNvPr>
            <p:cNvSpPr/>
            <p:nvPr/>
          </p:nvSpPr>
          <p:spPr>
            <a:xfrm rot="10800000">
              <a:off x="5117466" y="365810"/>
              <a:ext cx="224771" cy="316313"/>
            </a:xfrm>
            <a:prstGeom prst="chevron">
              <a:avLst>
                <a:gd name="adj" fmla="val 385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7C91C54-9AD5-F851-98DD-09427E7FF752}"/>
              </a:ext>
            </a:extLst>
          </p:cNvPr>
          <p:cNvSpPr txBox="1"/>
          <p:nvPr/>
        </p:nvSpPr>
        <p:spPr>
          <a:xfrm>
            <a:off x="9764719" y="1498535"/>
            <a:ext cx="1077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7EBA56"/>
                </a:solidFill>
                <a:latin typeface="+mn-ea"/>
              </a:rPr>
              <a:t>STEP 04</a:t>
            </a:r>
            <a:endParaRPr lang="ko-KR" altLang="en-US" sz="1800" b="1" dirty="0">
              <a:solidFill>
                <a:srgbClr val="7EBA56"/>
              </a:solidFill>
              <a:latin typeface="+mn-ea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B7F59174-C50B-5EEB-7337-82186D0A2CFB}"/>
              </a:ext>
            </a:extLst>
          </p:cNvPr>
          <p:cNvSpPr/>
          <p:nvPr/>
        </p:nvSpPr>
        <p:spPr>
          <a:xfrm>
            <a:off x="9251765" y="5274586"/>
            <a:ext cx="2103819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i="0" dirty="0">
                <a:solidFill>
                  <a:srgbClr val="000000"/>
                </a:solidFill>
                <a:effectLst/>
                <a:latin typeface="+mn-ea"/>
                <a:cs typeface="Pretendard" panose="02000503000000020004" pitchFamily="50" charset="-127"/>
              </a:rPr>
              <a:t>Lorem Ipsum is simply dummy text of the printing and typesetting industry.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AEE24C6-B7D0-18D3-80CF-E0CA9837627A}"/>
              </a:ext>
            </a:extLst>
          </p:cNvPr>
          <p:cNvSpPr txBox="1"/>
          <p:nvPr/>
        </p:nvSpPr>
        <p:spPr>
          <a:xfrm>
            <a:off x="9433209" y="4727357"/>
            <a:ext cx="174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Your</a:t>
            </a:r>
            <a:r>
              <a:rPr lang="en-US" altLang="ko-K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text here</a:t>
            </a:r>
            <a:endParaRPr lang="ko-KR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55" name="그림 54" descr="그래픽, 그래픽 디자인, 폰트, 스크린샷이(가) 표시된 사진&#10;&#10;자동 생성된 설명">
            <a:extLst>
              <a:ext uri="{FF2B5EF4-FFF2-40B4-BE49-F238E27FC236}">
                <a16:creationId xmlns:a16="http://schemas.microsoft.com/office/drawing/2014/main" id="{4B98993A-07B6-A2C1-D264-C72C93E1D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291" y="2659073"/>
            <a:ext cx="707334" cy="707334"/>
          </a:xfrm>
          <a:prstGeom prst="rect">
            <a:avLst/>
          </a:prstGeom>
        </p:spPr>
      </p:pic>
      <p:pic>
        <p:nvPicPr>
          <p:cNvPr id="57" name="그림 56" descr="원, 그래픽, 스크린샷, 상징이(가) 표시된 사진&#10;&#10;자동 생성된 설명">
            <a:extLst>
              <a:ext uri="{FF2B5EF4-FFF2-40B4-BE49-F238E27FC236}">
                <a16:creationId xmlns:a16="http://schemas.microsoft.com/office/drawing/2014/main" id="{F77E1113-6628-8F99-A886-598110745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42" y="2659073"/>
            <a:ext cx="707334" cy="707334"/>
          </a:xfrm>
          <a:prstGeom prst="rect">
            <a:avLst/>
          </a:prstGeom>
        </p:spPr>
      </p:pic>
      <p:pic>
        <p:nvPicPr>
          <p:cNvPr id="59" name="그림 58" descr="그래픽, 그래픽 디자인, 원, 폰트이(가) 표시된 사진&#10;&#10;자동 생성된 설명">
            <a:extLst>
              <a:ext uri="{FF2B5EF4-FFF2-40B4-BE49-F238E27FC236}">
                <a16:creationId xmlns:a16="http://schemas.microsoft.com/office/drawing/2014/main" id="{89AADB71-30F7-BD4C-9DF3-FB4635FA6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58" y="2659073"/>
            <a:ext cx="707334" cy="707334"/>
          </a:xfrm>
          <a:prstGeom prst="rect">
            <a:avLst/>
          </a:prstGeom>
        </p:spPr>
      </p:pic>
      <p:pic>
        <p:nvPicPr>
          <p:cNvPr id="61" name="그림 60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C4F5E34A-12AD-54FE-A499-7DF0C0FB4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74" y="2659073"/>
            <a:ext cx="707334" cy="7073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11392A-4086-561A-DD35-B04F4262098C}"/>
              </a:ext>
            </a:extLst>
          </p:cNvPr>
          <p:cNvSpPr txBox="1"/>
          <p:nvPr/>
        </p:nvSpPr>
        <p:spPr>
          <a:xfrm>
            <a:off x="400374" y="274107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pc="300" dirty="0">
                <a:ln w="19050">
                  <a:solidFill>
                    <a:srgbClr val="009999"/>
                  </a:solidFill>
                </a:ln>
                <a:solidFill>
                  <a:srgbClr val="009999"/>
                </a:solidFill>
              </a:rPr>
              <a:t>MAIN TITLE</a:t>
            </a:r>
            <a:endParaRPr lang="ko-KR" altLang="en-US" sz="3200" dirty="0">
              <a:ln w="19050">
                <a:solidFill>
                  <a:srgbClr val="009999"/>
                </a:solidFill>
              </a:ln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6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 descr="실내, 사람, 노트북, 의류이(가) 표시된 사진&#10;&#10;자동 생성된 설명">
            <a:extLst>
              <a:ext uri="{FF2B5EF4-FFF2-40B4-BE49-F238E27FC236}">
                <a16:creationId xmlns:a16="http://schemas.microsoft.com/office/drawing/2014/main" id="{C50080FA-F627-3198-2E42-C344E17857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44"/>
          <a:stretch/>
        </p:blipFill>
        <p:spPr>
          <a:xfrm>
            <a:off x="4108779" y="4176229"/>
            <a:ext cx="1731998" cy="1714883"/>
          </a:xfrm>
          <a:prstGeom prst="rect">
            <a:avLst/>
          </a:prstGeom>
        </p:spPr>
      </p:pic>
      <p:pic>
        <p:nvPicPr>
          <p:cNvPr id="65" name="그림 64" descr="노트북, 사무용품, 커피잔, 흑백이(가) 표시된 사진&#10;&#10;자동 생성된 설명">
            <a:extLst>
              <a:ext uri="{FF2B5EF4-FFF2-40B4-BE49-F238E27FC236}">
                <a16:creationId xmlns:a16="http://schemas.microsoft.com/office/drawing/2014/main" id="{9AC7F045-3DD0-9C0E-1E95-2020CCAEFB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0099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8" r="13546"/>
          <a:stretch/>
        </p:blipFill>
        <p:spPr>
          <a:xfrm>
            <a:off x="6334289" y="4187528"/>
            <a:ext cx="1734415" cy="1710675"/>
          </a:xfrm>
          <a:prstGeom prst="rect">
            <a:avLst/>
          </a:prstGeom>
        </p:spPr>
      </p:pic>
      <p:pic>
        <p:nvPicPr>
          <p:cNvPr id="67" name="그림 66" descr="휴대 전화, 휴대용 통신 장치, 정보기기, 통신 장치이(가) 표시된 사진&#10;&#10;자동 생성된 설명">
            <a:extLst>
              <a:ext uri="{FF2B5EF4-FFF2-40B4-BE49-F238E27FC236}">
                <a16:creationId xmlns:a16="http://schemas.microsoft.com/office/drawing/2014/main" id="{E0B46DA9-E01B-4FAE-CD9C-184668D76C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r="20980"/>
          <a:stretch/>
        </p:blipFill>
        <p:spPr>
          <a:xfrm>
            <a:off x="6337788" y="2194364"/>
            <a:ext cx="1731998" cy="1739671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5302BB8B-9A45-9253-F76A-3A11B6480F32}"/>
              </a:ext>
            </a:extLst>
          </p:cNvPr>
          <p:cNvGrpSpPr/>
          <p:nvPr/>
        </p:nvGrpSpPr>
        <p:grpSpPr>
          <a:xfrm>
            <a:off x="0" y="959100"/>
            <a:ext cx="11387930" cy="202188"/>
            <a:chOff x="0" y="831779"/>
            <a:chExt cx="11387930" cy="202188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C9B73842-F835-CB4D-D526-FDEFCADB5FE1}"/>
                </a:ext>
              </a:extLst>
            </p:cNvPr>
            <p:cNvSpPr/>
            <p:nvPr/>
          </p:nvSpPr>
          <p:spPr>
            <a:xfrm>
              <a:off x="11185742" y="831779"/>
              <a:ext cx="202188" cy="202188"/>
            </a:xfrm>
            <a:prstGeom prst="ellipse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B808CB49-415D-C593-8A35-F7B97C217C96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>
              <a:off x="0" y="932873"/>
              <a:ext cx="11185742" cy="0"/>
            </a:xfrm>
            <a:prstGeom prst="line">
              <a:avLst/>
            </a:prstGeom>
            <a:ln w="285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3D3B7B4-9FB6-1CB3-2471-28D97B0BD709}"/>
              </a:ext>
            </a:extLst>
          </p:cNvPr>
          <p:cNvCxnSpPr>
            <a:cxnSpLocks/>
          </p:cNvCxnSpPr>
          <p:nvPr/>
        </p:nvCxnSpPr>
        <p:spPr>
          <a:xfrm>
            <a:off x="798417" y="4716895"/>
            <a:ext cx="285071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C2B4540-17F2-EB6F-6124-F3D95FDAC278}"/>
              </a:ext>
            </a:extLst>
          </p:cNvPr>
          <p:cNvSpPr txBox="1"/>
          <p:nvPr/>
        </p:nvSpPr>
        <p:spPr>
          <a:xfrm>
            <a:off x="2350934" y="4207113"/>
            <a:ext cx="1298199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altLang="ko-KR" b="1" dirty="0">
                <a:latin typeface="+mn-ea"/>
              </a:rPr>
              <a:t>Text Here</a:t>
            </a:r>
            <a:endParaRPr lang="ko-KR" altLang="en-US" b="1" dirty="0">
              <a:latin typeface="+mn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1019C54-95F7-2111-E520-E99344C5ECCA}"/>
              </a:ext>
            </a:extLst>
          </p:cNvPr>
          <p:cNvSpPr/>
          <p:nvPr/>
        </p:nvSpPr>
        <p:spPr>
          <a:xfrm>
            <a:off x="798417" y="4858655"/>
            <a:ext cx="2850716" cy="939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100" dirty="0"/>
              <a:t>PowerPoint is a complete presentation graphics package. With this many slides you are able to make a complete PowerPoint Presentation that best suit your needs.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7E7D74FA-1C92-2060-B6F5-8F524CA415C6}"/>
              </a:ext>
            </a:extLst>
          </p:cNvPr>
          <p:cNvCxnSpPr>
            <a:cxnSpLocks/>
          </p:cNvCxnSpPr>
          <p:nvPr/>
        </p:nvCxnSpPr>
        <p:spPr>
          <a:xfrm>
            <a:off x="8542867" y="4716895"/>
            <a:ext cx="2850716" cy="0"/>
          </a:xfrm>
          <a:prstGeom prst="line">
            <a:avLst/>
          </a:prstGeom>
          <a:ln w="50800">
            <a:solidFill>
              <a:srgbClr val="00B8B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923976-40C3-1B10-8C22-02859A529490}"/>
              </a:ext>
            </a:extLst>
          </p:cNvPr>
          <p:cNvSpPr txBox="1"/>
          <p:nvPr/>
        </p:nvSpPr>
        <p:spPr>
          <a:xfrm>
            <a:off x="8542867" y="4207113"/>
            <a:ext cx="1298199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b="1" dirty="0">
                <a:latin typeface="+mn-ea"/>
              </a:rPr>
              <a:t>Text Here</a:t>
            </a:r>
            <a:endParaRPr lang="ko-KR" altLang="en-US" b="1" dirty="0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B172930-6248-22C9-C3B2-D31CF908AEE5}"/>
              </a:ext>
            </a:extLst>
          </p:cNvPr>
          <p:cNvSpPr/>
          <p:nvPr/>
        </p:nvSpPr>
        <p:spPr>
          <a:xfrm>
            <a:off x="8542867" y="4858655"/>
            <a:ext cx="2850716" cy="939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/>
              <a:t>PowerPoint is a complete presentation graphics package. With this many slides you are able to make a complete PowerPoint Presentation that best suit your needs.</a:t>
            </a: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D5819787-B1B8-CD11-D2D3-4BFF8AF1224A}"/>
              </a:ext>
            </a:extLst>
          </p:cNvPr>
          <p:cNvCxnSpPr>
            <a:cxnSpLocks/>
          </p:cNvCxnSpPr>
          <p:nvPr/>
        </p:nvCxnSpPr>
        <p:spPr>
          <a:xfrm>
            <a:off x="798417" y="2724878"/>
            <a:ext cx="2850716" cy="0"/>
          </a:xfrm>
          <a:prstGeom prst="line">
            <a:avLst/>
          </a:prstGeom>
          <a:ln w="50800">
            <a:solidFill>
              <a:srgbClr val="00B8B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96E96B6-C617-6E20-B0AE-2D45887604DC}"/>
              </a:ext>
            </a:extLst>
          </p:cNvPr>
          <p:cNvSpPr txBox="1"/>
          <p:nvPr/>
        </p:nvSpPr>
        <p:spPr>
          <a:xfrm>
            <a:off x="2350934" y="2215096"/>
            <a:ext cx="1298199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altLang="ko-KR" b="1" dirty="0">
                <a:latin typeface="+mn-ea"/>
              </a:rPr>
              <a:t>Text Here</a:t>
            </a:r>
            <a:endParaRPr lang="ko-KR" altLang="en-US" b="1" dirty="0">
              <a:latin typeface="+mn-ea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7BE34D42-3609-C031-D0D8-790BBDD3820A}"/>
              </a:ext>
            </a:extLst>
          </p:cNvPr>
          <p:cNvSpPr/>
          <p:nvPr/>
        </p:nvSpPr>
        <p:spPr>
          <a:xfrm>
            <a:off x="798417" y="2866638"/>
            <a:ext cx="2850716" cy="939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100" dirty="0"/>
              <a:t>PowerPoint is a complete presentation graphics package. With this many slides you are able to make a complete PowerPoint Presentation that best suit your needs.</a:t>
            </a:r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3E1CDBB6-718A-F233-C42F-DEA06BBD273D}"/>
              </a:ext>
            </a:extLst>
          </p:cNvPr>
          <p:cNvCxnSpPr>
            <a:cxnSpLocks/>
          </p:cNvCxnSpPr>
          <p:nvPr/>
        </p:nvCxnSpPr>
        <p:spPr>
          <a:xfrm>
            <a:off x="8542867" y="2724878"/>
            <a:ext cx="285071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FD2CBA5-1EBC-5290-C464-9788B8927B12}"/>
              </a:ext>
            </a:extLst>
          </p:cNvPr>
          <p:cNvSpPr txBox="1"/>
          <p:nvPr/>
        </p:nvSpPr>
        <p:spPr>
          <a:xfrm>
            <a:off x="8542867" y="2215096"/>
            <a:ext cx="1298199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b="1" dirty="0">
                <a:latin typeface="+mn-ea"/>
              </a:rPr>
              <a:t>Text Here</a:t>
            </a:r>
            <a:endParaRPr lang="ko-KR" altLang="en-US" b="1" dirty="0">
              <a:latin typeface="+mn-ea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261081A-90A7-842D-23EE-CB59FF2475F8}"/>
              </a:ext>
            </a:extLst>
          </p:cNvPr>
          <p:cNvSpPr/>
          <p:nvPr/>
        </p:nvSpPr>
        <p:spPr>
          <a:xfrm>
            <a:off x="8542867" y="2866638"/>
            <a:ext cx="2850716" cy="939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/>
              <a:t>PowerPoint is a complete presentation graphics package. With this many slides you are able to make a complete PowerPoint Presentation that best suit your needs.</a:t>
            </a:r>
          </a:p>
        </p:txBody>
      </p:sp>
      <p:pic>
        <p:nvPicPr>
          <p:cNvPr id="63" name="그림 62" descr="벽, 실내, 텍스트, 가구이(가) 표시된 사진&#10;&#10;자동 생성된 설명">
            <a:extLst>
              <a:ext uri="{FF2B5EF4-FFF2-40B4-BE49-F238E27FC236}">
                <a16:creationId xmlns:a16="http://schemas.microsoft.com/office/drawing/2014/main" id="{4C62F9B5-3C32-2528-5F30-8A93681CDA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0099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3" r="10529"/>
          <a:stretch/>
        </p:blipFill>
        <p:spPr>
          <a:xfrm>
            <a:off x="4108779" y="2194364"/>
            <a:ext cx="1731998" cy="17214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725E69-7540-3D62-0C2B-1ED0536D12AB}"/>
              </a:ext>
            </a:extLst>
          </p:cNvPr>
          <p:cNvSpPr txBox="1"/>
          <p:nvPr/>
        </p:nvSpPr>
        <p:spPr>
          <a:xfrm>
            <a:off x="400374" y="274107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pc="300" dirty="0">
                <a:ln w="19050">
                  <a:solidFill>
                    <a:srgbClr val="009999"/>
                  </a:solidFill>
                </a:ln>
                <a:solidFill>
                  <a:srgbClr val="009999"/>
                </a:solidFill>
              </a:rPr>
              <a:t>MAIN TITLE</a:t>
            </a:r>
            <a:endParaRPr lang="ko-KR" altLang="en-US" sz="3200" dirty="0">
              <a:ln w="19050">
                <a:solidFill>
                  <a:srgbClr val="009999"/>
                </a:solidFill>
              </a:ln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89279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도시 풍경, 스카이라인, 시티, 대도시이(가) 표시된 사진  자동 생성된 설명"/>
          <p:cNvPicPr>
            <a:picLocks noChangeAspect="1"/>
          </p:cNvPicPr>
          <p:nvPr/>
        </p:nvPicPr>
        <p:blipFill rotWithShape="1">
          <a:blip r:embed="rId2"/>
          <a:srcRect l="9070" r="12530" b="33900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8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 rot="0">
            <a:off x="9375493" y="-1548115"/>
            <a:ext cx="4494835" cy="4494835"/>
            <a:chOff x="9128567" y="-894444"/>
            <a:chExt cx="4494835" cy="4494835"/>
          </a:xfrm>
        </p:grpSpPr>
        <p:grpSp>
          <p:nvGrpSpPr>
            <p:cNvPr id="16" name="그룹 15"/>
            <p:cNvGrpSpPr/>
            <p:nvPr/>
          </p:nvGrpSpPr>
          <p:grpSpPr>
            <a:xfrm rot="0">
              <a:off x="9206213" y="-729207"/>
              <a:ext cx="4158206" cy="4158206"/>
              <a:chOff x="9206213" y="-729207"/>
              <a:chExt cx="4158206" cy="4158206"/>
            </a:xfrm>
          </p:grpSpPr>
          <p:sp>
            <p:nvSpPr>
              <p:cNvPr id="10" name="타원 9"/>
              <p:cNvSpPr/>
              <p:nvPr/>
            </p:nvSpPr>
            <p:spPr>
              <a:xfrm>
                <a:off x="9410218" y="-636606"/>
                <a:ext cx="3750197" cy="3750197"/>
              </a:xfrm>
              <a:prstGeom prst="ellipse">
                <a:avLst/>
              </a:prstGeom>
              <a:solidFill>
                <a:schemeClr val="bg1">
                  <a:alpha val="3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1" name="원형: 비어 있음 10"/>
              <p:cNvSpPr/>
              <p:nvPr/>
            </p:nvSpPr>
            <p:spPr>
              <a:xfrm>
                <a:off x="9206213" y="-729207"/>
                <a:ext cx="4158206" cy="4158206"/>
              </a:xfrm>
              <a:prstGeom prst="donut">
                <a:avLst>
                  <a:gd name="adj" fmla="val 7830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막힌 원호 13"/>
            <p:cNvSpPr/>
            <p:nvPr/>
          </p:nvSpPr>
          <p:spPr>
            <a:xfrm rot="17100000">
              <a:off x="9128567" y="-894444"/>
              <a:ext cx="4494835" cy="4494835"/>
            </a:xfrm>
            <a:prstGeom prst="blockArc">
              <a:avLst>
                <a:gd name="adj1" fmla="val 10689128"/>
                <a:gd name="adj2" fmla="val 14232386"/>
                <a:gd name="adj3" fmla="val 11591"/>
              </a:avLst>
            </a:prstGeom>
            <a:solidFill>
              <a:srgbClr val="0073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원형: 비어 있음 8"/>
          <p:cNvSpPr/>
          <p:nvPr/>
        </p:nvSpPr>
        <p:spPr>
          <a:xfrm>
            <a:off x="-1678328" y="3336403"/>
            <a:ext cx="5069711" cy="5069711"/>
          </a:xfrm>
          <a:prstGeom prst="donut">
            <a:avLst>
              <a:gd name="adj" fmla="val 20409"/>
            </a:avLst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7647" y="1031230"/>
            <a:ext cx="5057818" cy="10052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6000" b="1" spc="30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THANK YOU</a:t>
            </a:r>
            <a:endParaRPr lang="ko-KR" altLang="en-US" sz="3200">
              <a:ln w="952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647" y="2105977"/>
            <a:ext cx="7463586" cy="444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400" b="0" i="0">
                <a:solidFill>
                  <a:srgbClr val="00b8b4"/>
                </a:solidFill>
                <a:effectLst/>
                <a:latin typeface="+mj-lt"/>
                <a:ea typeface="G마켓 산스 TTF Medium"/>
              </a:rPr>
              <a:t>Please write the sub-title</a:t>
            </a:r>
            <a:endParaRPr lang="en-US" altLang="ko-KR" sz="2400" b="1">
              <a:solidFill>
                <a:srgbClr val="00b8b4"/>
              </a:solidFill>
              <a:latin typeface="+mj-lt"/>
              <a:ea typeface="G마켓 산스 TTF Medium"/>
              <a:cs typeface="Pretendard ExtraBold"/>
            </a:endParaRPr>
          </a:p>
        </p:txBody>
      </p:sp>
      <p:pic>
        <p:nvPicPr>
          <p:cNvPr id="2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19048" y="6192860"/>
            <a:ext cx="2842260" cy="167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377</ep:Words>
  <ep:PresentationFormat>와이드스크린</ep:PresentationFormat>
  <ep:Paragraphs>61</ep:Paragraphs>
  <ep:Slides>7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ep:HeadingPairs>
  <ep:TitlesOfParts>
    <vt:vector size="8" baseType="lpstr">
      <vt:lpstr>Office 테마</vt:lpstr>
      <vt:lpstr>슬라이드 1</vt:lpstr>
      <vt:lpstr>PowerPoint 프레젠테이션</vt:lpstr>
      <vt:lpstr>PowerPoint 프레젠테이션</vt:lpstr>
      <vt:lpstr>PowerPoint 프레젠테이션</vt:lpstr>
      <vt:lpstr>슬라이드 5</vt:lpstr>
      <vt:lpstr>슬라이드 6</vt:lpstr>
      <vt:lpstr>슬라이드 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2023-06-07T04:34:29.000</dcterms:created>
  <dc:creator>7498</dc:creator>
  <cp:lastModifiedBy>tobe2</cp:lastModifiedBy>
  <dcterms:modified xsi:type="dcterms:W3CDTF">2024-03-26T05:53:07.549</dcterms:modified>
  <cp:revision>11</cp:revision>
  <dc:title>PowerPoint 프레젠테이션</dc:title>
  <cp:version>1000.0000.01</cp:version>
</cp:coreProperties>
</file>