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663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4995" autoAdjust="0"/>
    <p:restoredTop sz="94389" autoAdjust="0"/>
  </p:normalViewPr>
  <p:slideViewPr>
    <p:cSldViewPr snapToGrid="0">
      <p:cViewPr varScale="1">
        <p:scale>
          <a:sx n="100" d="100"/>
          <a:sy n="100" d="100"/>
        </p:scale>
        <p:origin x="587" y="76"/>
      </p:cViewPr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presProps" Target="presProps.xml"  /><Relationship Id="rId11" Type="http://schemas.openxmlformats.org/officeDocument/2006/relationships/viewProps" Target="viewProps.xml"  /><Relationship Id="rId12" Type="http://schemas.openxmlformats.org/officeDocument/2006/relationships/theme" Target="theme/theme1.xml"  /><Relationship Id="rId13" Type="http://schemas.openxmlformats.org/officeDocument/2006/relationships/tableStyles" Target="tableStyles.xml"  /><Relationship Id="rId2" Type="http://schemas.openxmlformats.org/officeDocument/2006/relationships/notesMaster" Target="notesMasters/notesMaster1.xml"  /><Relationship Id="rId3" Type="http://schemas.openxmlformats.org/officeDocument/2006/relationships/slide" Target="slides/slide1.xml"  /><Relationship Id="rId4" Type="http://schemas.openxmlformats.org/officeDocument/2006/relationships/slide" Target="slides/slide2.xml"  /><Relationship Id="rId5" Type="http://schemas.openxmlformats.org/officeDocument/2006/relationships/slide" Target="slides/slide3.xml"  /><Relationship Id="rId6" Type="http://schemas.openxmlformats.org/officeDocument/2006/relationships/slide" Target="slides/slide4.xml"  /><Relationship Id="rId7" Type="http://schemas.openxmlformats.org/officeDocument/2006/relationships/slide" Target="slides/slide5.xml"  /><Relationship Id="rId8" Type="http://schemas.openxmlformats.org/officeDocument/2006/relationships/slide" Target="slides/slide6.xml"  /><Relationship Id="rId9" Type="http://schemas.openxmlformats.org/officeDocument/2006/relationships/slide" Target="slides/slide7.xml"  /></Relationships>
</file>

<file path=ppt/notesMasters/_rels/notesMaster1.xml.rels><?xml version="1.0" encoding="UTF-8" standalone="yes" ?><Relationships xmlns="http://schemas.openxmlformats.org/package/2006/relationships"><Relationship Id="rId1" Type="http://schemas.openxmlformats.org/officeDocument/2006/relationships/theme" Target="../theme/theme2.xml"  /></Relationships>
</file>

<file path=ppt/notesMasters/notesMaster1.xml><?xml version="1.0" encoding="utf-8"?>
<p:notes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 idx="0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/>
          <a:lstStyle>
            <a:lvl1pPr algn="r">
              <a:defRPr sz="1200"/>
            </a:lvl1pPr>
          </a:lstStyle>
          <a:p>
            <a:pPr lvl="0">
              <a:defRPr/>
            </a:pPr>
            <a:fld id="{B93D539D-CBF2-44DE-A74F-5DEA48010EF9}" type="datetime1">
              <a:rPr lang="ko-KR" altLang="en-US"/>
              <a:pPr lvl="0">
                <a:defRPr/>
              </a:pPr>
              <a:t>2024-03-26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/>
          <a:lstStyle/>
          <a:p>
            <a:pPr lvl="0">
              <a:defRPr/>
            </a:pPr>
            <a:r>
              <a:rPr lang="ko-KR" altLang="en-US"/>
              <a:t>마스터 텍스트 스타일을 편집하려면 클릭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두 번째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세 번째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네 번째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 번째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l">
              <a:defRPr sz="1200"/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anchor="b"/>
          <a:lstStyle>
            <a:lvl1pPr algn="r">
              <a:defRPr sz="1200"/>
            </a:lvl1pPr>
          </a:lstStyle>
          <a:p>
            <a:pPr lvl="0">
              <a:defRPr/>
            </a:pPr>
            <a:fld id="{4C8B20A4-C506-41A2-A8D1-58A9F451A5BA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1" Type="http://schemas.openxmlformats.org/officeDocument/2006/relationships/slide" Target="../slides/slide2.xml"  /><Relationship Id="rId2" Type="http://schemas.openxmlformats.org/officeDocument/2006/relationships/notesMaster" Target="../notesMasters/notesMaster1.xml"  /></Relationships>
</file>

<file path=ppt/notesSlides/_rels/notesSlide2.xml.rels><?xml version="1.0" encoding="UTF-8" standalone="yes" ?><Relationships xmlns="http://schemas.openxmlformats.org/package/2006/relationships"><Relationship Id="rId1" Type="http://schemas.openxmlformats.org/officeDocument/2006/relationships/slide" Target="../slides/slide3.xml"  /><Relationship Id="rId2" Type="http://schemas.openxmlformats.org/officeDocument/2006/relationships/notesMaster" Target="../notesMasters/notesMaster1.xml"  /></Relationships>
</file>

<file path=ppt/notesSlides/notesSlide1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ko-KR" sz="1100" b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Your</a:t>
            </a:r>
            <a:r>
              <a:rPr lang="en-US" altLang="ko-KR" sz="1200" b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text here</a:t>
            </a:r>
            <a:endParaRPr lang="ko-KR" altLang="en-US" sz="1200" b="1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4C8B20A4-C506-41A2-A8D1-58A9F451A5BA}" type="slidenum">
              <a:rPr lang="en-US" altLang="en-US"/>
              <a:pPr lvl="0">
                <a:defRPr/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 noTextEdit="1"/>
          </p:cNvSpPr>
          <p:nvPr>
            <p:ph type="sldImg" idx="0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altLang="ko-KR" sz="1100" b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Your</a:t>
            </a:r>
            <a:r>
              <a:rPr lang="en-US" altLang="ko-KR" sz="1200" b="1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text here</a:t>
            </a:r>
            <a:endParaRPr lang="ko-KR" altLang="en-US" sz="1200" b="1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>
              <a:defRPr/>
            </a:pPr>
            <a:fld id="{4C8B20A4-C506-41A2-A8D1-58A9F451A5BA}" type="slidenum">
              <a:rPr lang="en-US" altLang="en-US"/>
              <a:pPr lvl="0">
                <a:defRPr/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1927FA5-8F55-08AD-505D-10BA5ED27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C909B6E-5567-82D1-9AB0-38364F853F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90C368E-9505-CE4E-DAE4-AC4A39317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0E5-FA14-434C-B3D0-45EF8EC72CD0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E633D73-76AF-E588-23FF-393436189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D6713BB-9875-2286-15AC-26221A132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99C3-441A-496E-B490-5C4E5E9581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950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627C85-C06B-7BEB-0C97-12205C86F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2E570E6-7B53-9B14-B687-E7F83EBEB9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B37DB06-3CBB-61C2-A114-816ED2C61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0E5-FA14-434C-B3D0-45EF8EC72CD0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FF7CD5-FC9C-FFE5-913A-9A9661887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70B4EB3-6A68-10A3-80FB-0DC1CA302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99C3-441A-496E-B490-5C4E5E9581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612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B9D473CD-A127-E1EF-5D16-A0F6032D96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D279428-4C49-090E-6E7D-1B5E3E719E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B07EA1F-9E3E-9EA9-89C6-A6801633E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0E5-FA14-434C-B3D0-45EF8EC72CD0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B691162-9230-E0AA-DE76-CEDA5EE63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E0ECC46-F8CA-7036-3204-8B3C2CED6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99C3-441A-496E-B490-5C4E5E9581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4740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BA0927F-FDCC-D4F5-CAC1-50A4B8DF1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0CA8D8E-D383-F080-A322-0C98ABBFE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BCF6EEB-79D0-AAD6-3C6F-F448A8408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0E5-FA14-434C-B3D0-45EF8EC72CD0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E73782-21F6-EF00-3001-C6BA384FA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172FE61-9AC1-5E1D-A501-2CEA7AE0F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99C3-441A-496E-B490-5C4E5E9581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054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E2B8CC6-B573-D02B-9791-2F1A15936A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469E146-CD8F-44D4-1637-8379371F3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F45D016-83DE-1CCF-0942-9C1294196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0E5-FA14-434C-B3D0-45EF8EC72CD0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16D4560-D168-66A6-7AD4-8C3AC4DFE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B238DA-951E-A468-EA3E-3379E14FB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99C3-441A-496E-B490-5C4E5E9581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0324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1B95B02-C1F5-9A56-7E42-1D0D32EC0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3A23A8A-BC82-652B-E3F0-CAE4F2FFA8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2AC1B22-4655-B12F-3B7F-ECDEC8AA4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9AC1194-4021-3EAE-810C-9DBC4E26B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0E5-FA14-434C-B3D0-45EF8EC72CD0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3E6D915-99D2-62A2-4000-6C9445220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ABE85BD-F91A-DAD0-C723-7586C7130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99C3-441A-496E-B490-5C4E5E9581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247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095637-B81D-32D1-45F2-4C0DF472F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4579CDF-E103-21D6-6112-8128D8DE8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CDB3724-0AA8-7C60-C80A-2CEA76CCAF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2D3CA92-3B47-C9D7-B4AB-566D2FA435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33C0A11-BFF7-71ED-8462-85FC33DA6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0998C1D-7019-E161-4F4B-33A44E4B6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0E5-FA14-434C-B3D0-45EF8EC72CD0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F247F3A-7F0C-B6C5-125F-0875E5D54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E4BCB9F-2BB5-5A3B-AD57-7F47B1F05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99C3-441A-496E-B490-5C4E5E9581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886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A9FEA2-2DCC-F219-AE9D-5262FA112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1A604D8-AEC8-BF91-57D2-A04C558B1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0E5-FA14-434C-B3D0-45EF8EC72CD0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8BBA00C-44EA-39E7-9691-30E4D2F12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A5D5000-C896-30F6-7FF7-EB6F432C2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99C3-441A-496E-B490-5C4E5E9581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0403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972E80C7-EBF5-96C5-40A5-185103082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0E5-FA14-434C-B3D0-45EF8EC72CD0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12E329E-6310-3619-0A57-3BD71A38D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B2F2AC1-93EA-6B22-D34E-8750FC8D5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99C3-441A-496E-B490-5C4E5E9581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390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53D3E8F-FC33-857F-6D38-3EF9942CB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2D7A782-9D36-1D40-D1F9-293B55628D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9ACB61E-FCE1-A0EF-373E-0143DD8C6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60E5654-530A-014B-4514-C018CBE1C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0E5-FA14-434C-B3D0-45EF8EC72CD0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1BE625A-F6C9-228D-B590-8431DBA87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6DB12F1-3F2A-9059-DA0C-CF8B3974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99C3-441A-496E-B490-5C4E5E9581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011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520ECCF-5A7E-7160-1EDF-FDD364AD6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7FA2C5B-A1D2-FE92-FD56-A7D03F53AD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F019C07-46CB-D36E-7CF3-FDAB2598C6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3DBDEF9-CFD4-61BC-D3FD-A0B7664B6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D70E5-FA14-434C-B3D0-45EF8EC72CD0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2BCBF1C-12F0-EEB2-FBA6-E5C86CDFB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4607E31-2E6F-1ADA-4AC5-C4D460936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99C3-441A-496E-B490-5C4E5E9581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1096345"/>
      </p:ext>
    </p:extLst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C73C41A-159C-45EF-0CB7-FB1A96370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3199D7B-FB16-DC81-55CE-4AF56FDDD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CE8F91A-6A58-041E-5A18-7E719BC254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D70E5-FA14-434C-B3D0-45EF8EC72CD0}" type="datetimeFigureOut">
              <a:rPr lang="ko-KR" altLang="en-US" smtClean="0"/>
              <a:t>2023-07-05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51DE0DD-CCB2-768A-C27F-8BCC285033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FBE157F-0273-825A-EEB8-0BA522134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899C3-441A-496E-B490-5C4E5E95812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70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jpeg"  /><Relationship Id="rId3" Type="http://schemas.openxmlformats.org/officeDocument/2006/relationships/image" Target="../media/image2.png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notesSlide" Target="../notesSlides/notesSlide1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notesSlide" Target="../notesSlides/notesSlide2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3.emf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4.png"  /><Relationship Id="rId3" Type="http://schemas.openxmlformats.org/officeDocument/2006/relationships/image" Target="../media/image5.png"  /><Relationship Id="rId4" Type="http://schemas.openxmlformats.org/officeDocument/2006/relationships/image" Target="../media/image6.png"  /><Relationship Id="rId5" Type="http://schemas.openxmlformats.org/officeDocument/2006/relationships/image" Target="../media/image7.png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2.xml"  /><Relationship Id="rId2" Type="http://schemas.openxmlformats.org/officeDocument/2006/relationships/image" Target="../media/image8.jpeg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jpeg"  /><Relationship Id="rId3" Type="http://schemas.openxmlformats.org/officeDocument/2006/relationships/image" Target="../media/image2.pn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자유형: 도형 34"/>
          <p:cNvSpPr/>
          <p:nvPr/>
        </p:nvSpPr>
        <p:spPr>
          <a:xfrm rot="21219430">
            <a:off x="6792270" y="-380101"/>
            <a:ext cx="6505970" cy="7453774"/>
          </a:xfrm>
          <a:custGeom>
            <a:avLst/>
            <a:gdLst>
              <a:gd name="connsiteX0" fmla="*/ 18950 w 6505970"/>
              <a:gd name="connsiteY0" fmla="*/ 0 h 7453774"/>
              <a:gd name="connsiteX1" fmla="*/ 6505970 w 6505970"/>
              <a:gd name="connsiteY1" fmla="*/ 721083 h 7453774"/>
              <a:gd name="connsiteX2" fmla="*/ 6505970 w 6505970"/>
              <a:gd name="connsiteY2" fmla="*/ 721084 h 7453774"/>
              <a:gd name="connsiteX3" fmla="*/ 5756333 w 6505970"/>
              <a:gd name="connsiteY3" fmla="*/ 637756 h 7453774"/>
              <a:gd name="connsiteX4" fmla="*/ 4998680 w 6505970"/>
              <a:gd name="connsiteY4" fmla="*/ 7453774 h 7453774"/>
              <a:gd name="connsiteX5" fmla="*/ 870059 w 6505970"/>
              <a:gd name="connsiteY5" fmla="*/ 6994846 h 7453774"/>
              <a:gd name="connsiteX6" fmla="*/ 863411 w 6505970"/>
              <a:gd name="connsiteY6" fmla="*/ 6924918 h 7453774"/>
              <a:gd name="connsiteX7" fmla="*/ 922634 w 6505970"/>
              <a:gd name="connsiteY7" fmla="*/ 6001218 h 7453774"/>
              <a:gd name="connsiteX8" fmla="*/ 1678291 w 6505970"/>
              <a:gd name="connsiteY8" fmla="*/ 3798807 h 7453774"/>
              <a:gd name="connsiteX9" fmla="*/ 99811 w 6505970"/>
              <a:gd name="connsiteY9" fmla="*/ 1377838 h 7453774"/>
              <a:gd name="connsiteX10" fmla="*/ 8255 w 6505970"/>
              <a:gd name="connsiteY10" fmla="*/ 170507 h 745377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505970" h="7453774">
                <a:moveTo>
                  <a:pt x="18950" y="0"/>
                </a:moveTo>
                <a:lnTo>
                  <a:pt x="6505970" y="721083"/>
                </a:lnTo>
                <a:lnTo>
                  <a:pt x="6505970" y="721084"/>
                </a:lnTo>
                <a:lnTo>
                  <a:pt x="5756333" y="637756"/>
                </a:lnTo>
                <a:lnTo>
                  <a:pt x="4998680" y="7453774"/>
                </a:lnTo>
                <a:lnTo>
                  <a:pt x="870059" y="6994846"/>
                </a:lnTo>
                <a:lnTo>
                  <a:pt x="863411" y="6924918"/>
                </a:lnTo>
                <a:cubicBezTo>
                  <a:pt x="848676" y="6629831"/>
                  <a:pt x="881965" y="6316448"/>
                  <a:pt x="922634" y="6001218"/>
                </a:cubicBezTo>
                <a:cubicBezTo>
                  <a:pt x="1009396" y="5328726"/>
                  <a:pt x="1815430" y="4569371"/>
                  <a:pt x="1678291" y="3798807"/>
                </a:cubicBezTo>
                <a:cubicBezTo>
                  <a:pt x="1541154" y="3028247"/>
                  <a:pt x="351696" y="2260483"/>
                  <a:pt x="99811" y="1377838"/>
                </a:cubicBezTo>
                <a:cubicBezTo>
                  <a:pt x="1418" y="1033054"/>
                  <a:pt x="-12419" y="601049"/>
                  <a:pt x="8255" y="170507"/>
                </a:cubicBezTo>
                <a:close/>
              </a:path>
            </a:pathLst>
          </a:custGeom>
          <a:solidFill>
            <a:srgbClr val="bcb9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38" name="자유형: 도형 37"/>
          <p:cNvSpPr/>
          <p:nvPr/>
        </p:nvSpPr>
        <p:spPr>
          <a:xfrm rot="21043504">
            <a:off x="7133836" y="-515153"/>
            <a:ext cx="5871005" cy="7668994"/>
          </a:xfrm>
          <a:custGeom>
            <a:avLst/>
            <a:gdLst>
              <a:gd name="connsiteX0" fmla="*/ 50256 w 5871005"/>
              <a:gd name="connsiteY0" fmla="*/ 0 h 7668994"/>
              <a:gd name="connsiteX1" fmla="*/ 5871005 w 5871005"/>
              <a:gd name="connsiteY1" fmla="*/ 950572 h 7668994"/>
              <a:gd name="connsiteX2" fmla="*/ 5871004 w 5871005"/>
              <a:gd name="connsiteY2" fmla="*/ 950577 h 7668994"/>
              <a:gd name="connsiteX3" fmla="*/ 5565334 w 5871005"/>
              <a:gd name="connsiteY3" fmla="*/ 900658 h 7668994"/>
              <a:gd name="connsiteX4" fmla="*/ 4460014 w 5871005"/>
              <a:gd name="connsiteY4" fmla="*/ 7668994 h 7668994"/>
              <a:gd name="connsiteX5" fmla="*/ 860936 w 5871005"/>
              <a:gd name="connsiteY5" fmla="*/ 7081238 h 7668994"/>
              <a:gd name="connsiteX6" fmla="*/ 833724 w 5871005"/>
              <a:gd name="connsiteY6" fmla="*/ 7001656 h 7668994"/>
              <a:gd name="connsiteX7" fmla="*/ 830145 w 5871005"/>
              <a:gd name="connsiteY7" fmla="*/ 5786491 h 7668994"/>
              <a:gd name="connsiteX8" fmla="*/ 1510052 w 5871005"/>
              <a:gd name="connsiteY8" fmla="*/ 3804858 h 7668994"/>
              <a:gd name="connsiteX9" fmla="*/ 89804 w 5871005"/>
              <a:gd name="connsiteY9" fmla="*/ 1626575 h 7668994"/>
              <a:gd name="connsiteX10" fmla="*/ 41773 w 5871005"/>
              <a:gd name="connsiteY10" fmla="*/ 81150 h 766899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871005" h="7668994">
                <a:moveTo>
                  <a:pt x="50256" y="0"/>
                </a:moveTo>
                <a:lnTo>
                  <a:pt x="5871005" y="950572"/>
                </a:lnTo>
                <a:lnTo>
                  <a:pt x="5871004" y="950577"/>
                </a:lnTo>
                <a:lnTo>
                  <a:pt x="5565334" y="900658"/>
                </a:lnTo>
                <a:lnTo>
                  <a:pt x="4460014" y="7668994"/>
                </a:lnTo>
                <a:lnTo>
                  <a:pt x="860936" y="7081238"/>
                </a:lnTo>
                <a:lnTo>
                  <a:pt x="833724" y="7001656"/>
                </a:lnTo>
                <a:cubicBezTo>
                  <a:pt x="735308" y="6633643"/>
                  <a:pt x="775257" y="6211936"/>
                  <a:pt x="830145" y="5786491"/>
                </a:cubicBezTo>
                <a:cubicBezTo>
                  <a:pt x="908209" y="5181411"/>
                  <a:pt x="1633443" y="4498176"/>
                  <a:pt x="1510052" y="3804858"/>
                </a:cubicBezTo>
                <a:cubicBezTo>
                  <a:pt x="1386662" y="3111540"/>
                  <a:pt x="316439" y="2420740"/>
                  <a:pt x="89804" y="1626575"/>
                </a:cubicBezTo>
                <a:cubicBezTo>
                  <a:pt x="-34137" y="1192265"/>
                  <a:pt x="-8962" y="604137"/>
                  <a:pt x="41773" y="81150"/>
                </a:cubicBezTo>
                <a:close/>
              </a:path>
            </a:pathLst>
          </a:custGeom>
          <a:solidFill>
            <a:srgbClr val="9591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5" name="자유형: 도형 24"/>
          <p:cNvSpPr/>
          <p:nvPr/>
        </p:nvSpPr>
        <p:spPr>
          <a:xfrm rot="20912846">
            <a:off x="7400358" y="-620123"/>
            <a:ext cx="5460191" cy="7839444"/>
          </a:xfrm>
          <a:custGeom>
            <a:avLst/>
            <a:gdLst>
              <a:gd name="connsiteX0" fmla="*/ 90376 w 5443283"/>
              <a:gd name="connsiteY0" fmla="*/ 0 h 7805899"/>
              <a:gd name="connsiteX1" fmla="*/ 5443283 w 5443283"/>
              <a:gd name="connsiteY1" fmla="*/ 1084447 h 7805899"/>
              <a:gd name="connsiteX2" fmla="*/ 4081582 w 5443283"/>
              <a:gd name="connsiteY2" fmla="*/ 7805899 h 7805899"/>
              <a:gd name="connsiteX3" fmla="*/ 913526 w 5443283"/>
              <a:gd name="connsiteY3" fmla="*/ 7164082 h 7805899"/>
              <a:gd name="connsiteX4" fmla="*/ 905083 w 5443283"/>
              <a:gd name="connsiteY4" fmla="*/ 7151840 h 7805899"/>
              <a:gd name="connsiteX5" fmla="*/ 764474 w 5443283"/>
              <a:gd name="connsiteY5" fmla="*/ 5713797 h 7805899"/>
              <a:gd name="connsiteX6" fmla="*/ 1390595 w 5443283"/>
              <a:gd name="connsiteY6" fmla="*/ 3891093 h 7805899"/>
              <a:gd name="connsiteX7" fmla="*/ 82701 w 5443283"/>
              <a:gd name="connsiteY7" fmla="*/ 1887510 h 7805899"/>
              <a:gd name="connsiteX8" fmla="*/ 59601 w 5443283"/>
              <a:gd name="connsiteY8" fmla="*/ 264123 h 780589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43283" h="7805899">
                <a:moveTo>
                  <a:pt x="90376" y="0"/>
                </a:moveTo>
                <a:lnTo>
                  <a:pt x="5443283" y="1084447"/>
                </a:lnTo>
                <a:lnTo>
                  <a:pt x="4081582" y="7805899"/>
                </a:lnTo>
                <a:lnTo>
                  <a:pt x="913526" y="7164082"/>
                </a:lnTo>
                <a:lnTo>
                  <a:pt x="905083" y="7151840"/>
                </a:lnTo>
                <a:cubicBezTo>
                  <a:pt x="654143" y="6751215"/>
                  <a:pt x="697080" y="6235563"/>
                  <a:pt x="764474" y="5713797"/>
                </a:cubicBezTo>
                <a:cubicBezTo>
                  <a:pt x="836363" y="5157246"/>
                  <a:pt x="1504225" y="4528807"/>
                  <a:pt x="1390595" y="3891093"/>
                </a:cubicBezTo>
                <a:cubicBezTo>
                  <a:pt x="1276966" y="3253380"/>
                  <a:pt x="291407" y="2617983"/>
                  <a:pt x="82701" y="1887510"/>
                </a:cubicBezTo>
                <a:cubicBezTo>
                  <a:pt x="-47741" y="1430964"/>
                  <a:pt x="1174" y="789626"/>
                  <a:pt x="59601" y="26412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43" name="자유형: 도형 42"/>
          <p:cNvSpPr/>
          <p:nvPr/>
        </p:nvSpPr>
        <p:spPr>
          <a:xfrm rot="20912846">
            <a:off x="7400358" y="-620123"/>
            <a:ext cx="5460191" cy="7839444"/>
          </a:xfrm>
          <a:custGeom>
            <a:avLst/>
            <a:gdLst>
              <a:gd name="connsiteX0" fmla="*/ 90376 w 5443283"/>
              <a:gd name="connsiteY0" fmla="*/ 0 h 7805899"/>
              <a:gd name="connsiteX1" fmla="*/ 5443283 w 5443283"/>
              <a:gd name="connsiteY1" fmla="*/ 1084447 h 7805899"/>
              <a:gd name="connsiteX2" fmla="*/ 4081582 w 5443283"/>
              <a:gd name="connsiteY2" fmla="*/ 7805899 h 7805899"/>
              <a:gd name="connsiteX3" fmla="*/ 913526 w 5443283"/>
              <a:gd name="connsiteY3" fmla="*/ 7164082 h 7805899"/>
              <a:gd name="connsiteX4" fmla="*/ 905083 w 5443283"/>
              <a:gd name="connsiteY4" fmla="*/ 7151840 h 7805899"/>
              <a:gd name="connsiteX5" fmla="*/ 764474 w 5443283"/>
              <a:gd name="connsiteY5" fmla="*/ 5713797 h 7805899"/>
              <a:gd name="connsiteX6" fmla="*/ 1390595 w 5443283"/>
              <a:gd name="connsiteY6" fmla="*/ 3891093 h 7805899"/>
              <a:gd name="connsiteX7" fmla="*/ 82701 w 5443283"/>
              <a:gd name="connsiteY7" fmla="*/ 1887510 h 7805899"/>
              <a:gd name="connsiteX8" fmla="*/ 59601 w 5443283"/>
              <a:gd name="connsiteY8" fmla="*/ 264123 h 780589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43283" h="7805899">
                <a:moveTo>
                  <a:pt x="90376" y="0"/>
                </a:moveTo>
                <a:lnTo>
                  <a:pt x="5443283" y="1084447"/>
                </a:lnTo>
                <a:lnTo>
                  <a:pt x="4081582" y="7805899"/>
                </a:lnTo>
                <a:lnTo>
                  <a:pt x="913526" y="7164082"/>
                </a:lnTo>
                <a:lnTo>
                  <a:pt x="905083" y="7151840"/>
                </a:lnTo>
                <a:cubicBezTo>
                  <a:pt x="654143" y="6751215"/>
                  <a:pt x="697080" y="6235563"/>
                  <a:pt x="764474" y="5713797"/>
                </a:cubicBezTo>
                <a:cubicBezTo>
                  <a:pt x="836363" y="5157246"/>
                  <a:pt x="1504225" y="4528807"/>
                  <a:pt x="1390595" y="3891093"/>
                </a:cubicBezTo>
                <a:cubicBezTo>
                  <a:pt x="1276966" y="3253380"/>
                  <a:pt x="291407" y="2617983"/>
                  <a:pt x="82701" y="1887510"/>
                </a:cubicBezTo>
                <a:cubicBezTo>
                  <a:pt x="-47741" y="1430964"/>
                  <a:pt x="1174" y="789626"/>
                  <a:pt x="59601" y="264123"/>
                </a:cubicBezTo>
                <a:close/>
              </a:path>
            </a:pathLst>
          </a:custGeom>
          <a:blipFill dpi="0" rotWithShape="1">
            <a:blip r:embed="rId2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46" name="제목 1"/>
          <p:cNvSpPr>
            <a:spLocks noGrp="1"/>
          </p:cNvSpPr>
          <p:nvPr>
            <p:ph type="ctrTitle" idx="0"/>
          </p:nvPr>
        </p:nvSpPr>
        <p:spPr>
          <a:xfrm>
            <a:off x="753360" y="1303993"/>
            <a:ext cx="5923069" cy="1821172"/>
          </a:xfrm>
          <a:ln>
            <a:noFill/>
          </a:ln>
        </p:spPr>
        <p:txBody>
          <a:bodyPr>
            <a:noAutofit/>
          </a:bodyPr>
          <a:lstStyle/>
          <a:p>
            <a:pPr algn="l">
              <a:defRPr/>
            </a:pPr>
            <a:r>
              <a:rPr lang="en-US" altLang="ko-KR" sz="5400" b="1" spc="300">
                <a:ln w="38100">
                  <a:solidFill>
                    <a:schemeClr val="tx1"/>
                  </a:solidFill>
                </a:ln>
              </a:rPr>
              <a:t>PPT TAMPLATE</a:t>
            </a:r>
            <a:endParaRPr lang="en-US" altLang="ko-KR" sz="5400" b="1" spc="30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3360" y="3429000"/>
            <a:ext cx="3633855" cy="44577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240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G마켓 산스 TTF Medium"/>
              </a:rPr>
              <a:t>Please write the sub-title</a:t>
            </a:r>
            <a:endParaRPr lang="en-US" altLang="ko-KR" sz="240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G마켓 산스 TTF Medium"/>
              <a:cs typeface="Pretendard ExtraBold"/>
            </a:endParaRPr>
          </a:p>
        </p:txBody>
      </p:sp>
      <p:pic>
        <p:nvPicPr>
          <p:cNvPr id="50" name="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5353" y="6129408"/>
            <a:ext cx="2842260" cy="1676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자유형: 도형 5">
            <a:extLst>
              <a:ext uri="{FF2B5EF4-FFF2-40B4-BE49-F238E27FC236}">
                <a16:creationId xmlns:a16="http://schemas.microsoft.com/office/drawing/2014/main" id="{DD8453B1-0891-D2C3-960A-297253B294C5}"/>
              </a:ext>
            </a:extLst>
          </p:cNvPr>
          <p:cNvSpPr/>
          <p:nvPr/>
        </p:nvSpPr>
        <p:spPr>
          <a:xfrm flipV="1">
            <a:off x="0" y="-1"/>
            <a:ext cx="12192000" cy="1036576"/>
          </a:xfrm>
          <a:custGeom>
            <a:avLst/>
            <a:gdLst>
              <a:gd name="connsiteX0" fmla="*/ 9773839 w 12192000"/>
              <a:gd name="connsiteY0" fmla="*/ 424 h 1519414"/>
              <a:gd name="connsiteX1" fmla="*/ 10464800 w 12192000"/>
              <a:gd name="connsiteY1" fmla="*/ 40181 h 1519414"/>
              <a:gd name="connsiteX2" fmla="*/ 12192000 w 12192000"/>
              <a:gd name="connsiteY2" fmla="*/ 367791 h 1519414"/>
              <a:gd name="connsiteX3" fmla="*/ 12192000 w 12192000"/>
              <a:gd name="connsiteY3" fmla="*/ 1514426 h 1519414"/>
              <a:gd name="connsiteX4" fmla="*/ 12192000 w 12192000"/>
              <a:gd name="connsiteY4" fmla="*/ 1519414 h 1519414"/>
              <a:gd name="connsiteX5" fmla="*/ 0 w 12192000"/>
              <a:gd name="connsiteY5" fmla="*/ 1519414 h 1519414"/>
              <a:gd name="connsiteX6" fmla="*/ 0 w 12192000"/>
              <a:gd name="connsiteY6" fmla="*/ 1518650 h 1519414"/>
              <a:gd name="connsiteX7" fmla="*/ 0 w 12192000"/>
              <a:gd name="connsiteY7" fmla="*/ 1194768 h 1519414"/>
              <a:gd name="connsiteX8" fmla="*/ 0 w 12192000"/>
              <a:gd name="connsiteY8" fmla="*/ 790822 h 1519414"/>
              <a:gd name="connsiteX9" fmla="*/ 0 w 12192000"/>
              <a:gd name="connsiteY9" fmla="*/ 310539 h 1519414"/>
              <a:gd name="connsiteX10" fmla="*/ 0 w 12192000"/>
              <a:gd name="connsiteY10" fmla="*/ 87891 h 1519414"/>
              <a:gd name="connsiteX11" fmla="*/ 469900 w 12192000"/>
              <a:gd name="connsiteY11" fmla="*/ 231022 h 1519414"/>
              <a:gd name="connsiteX12" fmla="*/ 1476375 w 12192000"/>
              <a:gd name="connsiteY12" fmla="*/ 507741 h 1519414"/>
              <a:gd name="connsiteX13" fmla="*/ 4616450 w 12192000"/>
              <a:gd name="connsiteY13" fmla="*/ 809906 h 1519414"/>
              <a:gd name="connsiteX14" fmla="*/ 6381750 w 12192000"/>
              <a:gd name="connsiteY14" fmla="*/ 612703 h 1519414"/>
              <a:gd name="connsiteX15" fmla="*/ 7813675 w 12192000"/>
              <a:gd name="connsiteY15" fmla="*/ 278732 h 1519414"/>
              <a:gd name="connsiteX16" fmla="*/ 9773839 w 12192000"/>
              <a:gd name="connsiteY16" fmla="*/ 424 h 151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2000" h="1519414">
                <a:moveTo>
                  <a:pt x="9773839" y="424"/>
                </a:moveTo>
                <a:cubicBezTo>
                  <a:pt x="10120486" y="-3827"/>
                  <a:pt x="10346730" y="24874"/>
                  <a:pt x="10464800" y="40181"/>
                </a:cubicBezTo>
                <a:cubicBezTo>
                  <a:pt x="10464800" y="40181"/>
                  <a:pt x="11233150" y="122879"/>
                  <a:pt x="12192000" y="367791"/>
                </a:cubicBezTo>
                <a:cubicBezTo>
                  <a:pt x="12192000" y="1023011"/>
                  <a:pt x="12192000" y="1350621"/>
                  <a:pt x="12192000" y="1514426"/>
                </a:cubicBezTo>
                <a:lnTo>
                  <a:pt x="12192000" y="1519414"/>
                </a:lnTo>
                <a:lnTo>
                  <a:pt x="0" y="1519414"/>
                </a:lnTo>
                <a:lnTo>
                  <a:pt x="0" y="1518650"/>
                </a:lnTo>
                <a:cubicBezTo>
                  <a:pt x="0" y="1194768"/>
                  <a:pt x="0" y="1194768"/>
                  <a:pt x="0" y="1194768"/>
                </a:cubicBezTo>
                <a:cubicBezTo>
                  <a:pt x="0" y="790822"/>
                  <a:pt x="0" y="790822"/>
                  <a:pt x="0" y="790822"/>
                </a:cubicBezTo>
                <a:cubicBezTo>
                  <a:pt x="0" y="310539"/>
                  <a:pt x="0" y="310539"/>
                  <a:pt x="0" y="310539"/>
                </a:cubicBezTo>
                <a:cubicBezTo>
                  <a:pt x="0" y="87891"/>
                  <a:pt x="0" y="87891"/>
                  <a:pt x="0" y="87891"/>
                </a:cubicBezTo>
                <a:cubicBezTo>
                  <a:pt x="152400" y="129240"/>
                  <a:pt x="301625" y="176950"/>
                  <a:pt x="469900" y="231022"/>
                </a:cubicBezTo>
                <a:cubicBezTo>
                  <a:pt x="742950" y="316900"/>
                  <a:pt x="1054100" y="412321"/>
                  <a:pt x="1476375" y="507741"/>
                </a:cubicBezTo>
                <a:cubicBezTo>
                  <a:pt x="2851150" y="809906"/>
                  <a:pt x="3775075" y="832170"/>
                  <a:pt x="4616450" y="809906"/>
                </a:cubicBezTo>
                <a:cubicBezTo>
                  <a:pt x="5314950" y="794002"/>
                  <a:pt x="5768975" y="739931"/>
                  <a:pt x="6381750" y="612703"/>
                </a:cubicBezTo>
                <a:cubicBezTo>
                  <a:pt x="6765925" y="533186"/>
                  <a:pt x="7210425" y="425043"/>
                  <a:pt x="7813675" y="278732"/>
                </a:cubicBezTo>
                <a:cubicBezTo>
                  <a:pt x="8683427" y="65825"/>
                  <a:pt x="9328150" y="5889"/>
                  <a:pt x="9773839" y="424"/>
                </a:cubicBezTo>
                <a:close/>
              </a:path>
            </a:pathLst>
          </a:custGeom>
          <a:solidFill>
            <a:srgbClr val="E6E5F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자유형: 도형 6">
            <a:extLst>
              <a:ext uri="{FF2B5EF4-FFF2-40B4-BE49-F238E27FC236}">
                <a16:creationId xmlns:a16="http://schemas.microsoft.com/office/drawing/2014/main" id="{41465E2B-F89C-8813-9F88-952EBAFB0ED6}"/>
              </a:ext>
            </a:extLst>
          </p:cNvPr>
          <p:cNvSpPr/>
          <p:nvPr/>
        </p:nvSpPr>
        <p:spPr>
          <a:xfrm rot="10800000" flipH="1" flipV="1">
            <a:off x="0" y="5821424"/>
            <a:ext cx="12192000" cy="1036576"/>
          </a:xfrm>
          <a:custGeom>
            <a:avLst/>
            <a:gdLst>
              <a:gd name="connsiteX0" fmla="*/ 9773839 w 12192000"/>
              <a:gd name="connsiteY0" fmla="*/ 424 h 1519414"/>
              <a:gd name="connsiteX1" fmla="*/ 10464800 w 12192000"/>
              <a:gd name="connsiteY1" fmla="*/ 40181 h 1519414"/>
              <a:gd name="connsiteX2" fmla="*/ 12192000 w 12192000"/>
              <a:gd name="connsiteY2" fmla="*/ 367791 h 1519414"/>
              <a:gd name="connsiteX3" fmla="*/ 12192000 w 12192000"/>
              <a:gd name="connsiteY3" fmla="*/ 1514426 h 1519414"/>
              <a:gd name="connsiteX4" fmla="*/ 12192000 w 12192000"/>
              <a:gd name="connsiteY4" fmla="*/ 1519414 h 1519414"/>
              <a:gd name="connsiteX5" fmla="*/ 0 w 12192000"/>
              <a:gd name="connsiteY5" fmla="*/ 1519414 h 1519414"/>
              <a:gd name="connsiteX6" fmla="*/ 0 w 12192000"/>
              <a:gd name="connsiteY6" fmla="*/ 1518650 h 1519414"/>
              <a:gd name="connsiteX7" fmla="*/ 0 w 12192000"/>
              <a:gd name="connsiteY7" fmla="*/ 1194768 h 1519414"/>
              <a:gd name="connsiteX8" fmla="*/ 0 w 12192000"/>
              <a:gd name="connsiteY8" fmla="*/ 790822 h 1519414"/>
              <a:gd name="connsiteX9" fmla="*/ 0 w 12192000"/>
              <a:gd name="connsiteY9" fmla="*/ 310539 h 1519414"/>
              <a:gd name="connsiteX10" fmla="*/ 0 w 12192000"/>
              <a:gd name="connsiteY10" fmla="*/ 87891 h 1519414"/>
              <a:gd name="connsiteX11" fmla="*/ 469900 w 12192000"/>
              <a:gd name="connsiteY11" fmla="*/ 231022 h 1519414"/>
              <a:gd name="connsiteX12" fmla="*/ 1476375 w 12192000"/>
              <a:gd name="connsiteY12" fmla="*/ 507741 h 1519414"/>
              <a:gd name="connsiteX13" fmla="*/ 4616450 w 12192000"/>
              <a:gd name="connsiteY13" fmla="*/ 809906 h 1519414"/>
              <a:gd name="connsiteX14" fmla="*/ 6381750 w 12192000"/>
              <a:gd name="connsiteY14" fmla="*/ 612703 h 1519414"/>
              <a:gd name="connsiteX15" fmla="*/ 7813675 w 12192000"/>
              <a:gd name="connsiteY15" fmla="*/ 278732 h 1519414"/>
              <a:gd name="connsiteX16" fmla="*/ 9773839 w 12192000"/>
              <a:gd name="connsiteY16" fmla="*/ 424 h 151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2000" h="1519414">
                <a:moveTo>
                  <a:pt x="9773839" y="424"/>
                </a:moveTo>
                <a:cubicBezTo>
                  <a:pt x="10120486" y="-3827"/>
                  <a:pt x="10346730" y="24874"/>
                  <a:pt x="10464800" y="40181"/>
                </a:cubicBezTo>
                <a:cubicBezTo>
                  <a:pt x="10464800" y="40181"/>
                  <a:pt x="11233150" y="122879"/>
                  <a:pt x="12192000" y="367791"/>
                </a:cubicBezTo>
                <a:cubicBezTo>
                  <a:pt x="12192000" y="1023011"/>
                  <a:pt x="12192000" y="1350621"/>
                  <a:pt x="12192000" y="1514426"/>
                </a:cubicBezTo>
                <a:lnTo>
                  <a:pt x="12192000" y="1519414"/>
                </a:lnTo>
                <a:lnTo>
                  <a:pt x="0" y="1519414"/>
                </a:lnTo>
                <a:lnTo>
                  <a:pt x="0" y="1518650"/>
                </a:lnTo>
                <a:cubicBezTo>
                  <a:pt x="0" y="1194768"/>
                  <a:pt x="0" y="1194768"/>
                  <a:pt x="0" y="1194768"/>
                </a:cubicBezTo>
                <a:cubicBezTo>
                  <a:pt x="0" y="790822"/>
                  <a:pt x="0" y="790822"/>
                  <a:pt x="0" y="790822"/>
                </a:cubicBezTo>
                <a:cubicBezTo>
                  <a:pt x="0" y="310539"/>
                  <a:pt x="0" y="310539"/>
                  <a:pt x="0" y="310539"/>
                </a:cubicBezTo>
                <a:cubicBezTo>
                  <a:pt x="0" y="87891"/>
                  <a:pt x="0" y="87891"/>
                  <a:pt x="0" y="87891"/>
                </a:cubicBezTo>
                <a:cubicBezTo>
                  <a:pt x="152400" y="129240"/>
                  <a:pt x="301625" y="176950"/>
                  <a:pt x="469900" y="231022"/>
                </a:cubicBezTo>
                <a:cubicBezTo>
                  <a:pt x="742950" y="316900"/>
                  <a:pt x="1054100" y="412321"/>
                  <a:pt x="1476375" y="507741"/>
                </a:cubicBezTo>
                <a:cubicBezTo>
                  <a:pt x="2851150" y="809906"/>
                  <a:pt x="3775075" y="832170"/>
                  <a:pt x="4616450" y="809906"/>
                </a:cubicBezTo>
                <a:cubicBezTo>
                  <a:pt x="5314950" y="794002"/>
                  <a:pt x="5768975" y="739931"/>
                  <a:pt x="6381750" y="612703"/>
                </a:cubicBezTo>
                <a:cubicBezTo>
                  <a:pt x="6765925" y="533186"/>
                  <a:pt x="7210425" y="425043"/>
                  <a:pt x="7813675" y="278732"/>
                </a:cubicBezTo>
                <a:cubicBezTo>
                  <a:pt x="8683427" y="65825"/>
                  <a:pt x="9328150" y="5889"/>
                  <a:pt x="9773839" y="424"/>
                </a:cubicBezTo>
                <a:close/>
              </a:path>
            </a:pathLst>
          </a:custGeom>
          <a:solidFill>
            <a:srgbClr val="BCB9F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243697-3445-775F-A01A-B0FFA05BAF1A}"/>
              </a:ext>
            </a:extLst>
          </p:cNvPr>
          <p:cNvSpPr txBox="1"/>
          <p:nvPr/>
        </p:nvSpPr>
        <p:spPr>
          <a:xfrm>
            <a:off x="4606811" y="1585732"/>
            <a:ext cx="29783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4800" spc="300" dirty="0">
                <a:ln w="38100">
                  <a:solidFill>
                    <a:srgbClr val="7871EA"/>
                  </a:solidFill>
                </a:ln>
                <a:solidFill>
                  <a:srgbClr val="7871EA"/>
                </a:solidFill>
              </a:rPr>
              <a:t>Contents</a:t>
            </a:r>
            <a:endParaRPr lang="ko-KR" altLang="en-US" sz="4800" spc="300" dirty="0">
              <a:ln w="38100">
                <a:solidFill>
                  <a:srgbClr val="7871EA"/>
                </a:solidFill>
              </a:ln>
              <a:solidFill>
                <a:srgbClr val="7871EA"/>
              </a:solidFill>
            </a:endParaRP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A5DBEFB4-B9B5-7F52-649E-9BD2644A2B17}"/>
              </a:ext>
            </a:extLst>
          </p:cNvPr>
          <p:cNvGrpSpPr/>
          <p:nvPr/>
        </p:nvGrpSpPr>
        <p:grpSpPr>
          <a:xfrm>
            <a:off x="3396068" y="3054569"/>
            <a:ext cx="5399865" cy="1879489"/>
            <a:chOff x="2905266" y="2950397"/>
            <a:chExt cx="5399865" cy="1879489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5E81D77-A8EB-6C4A-2E4C-521B7CA3055D}"/>
                </a:ext>
              </a:extLst>
            </p:cNvPr>
            <p:cNvSpPr txBox="1"/>
            <p:nvPr/>
          </p:nvSpPr>
          <p:spPr>
            <a:xfrm>
              <a:off x="2905266" y="2950397"/>
              <a:ext cx="2209131" cy="18794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marR="0" lvl="0" indent="-28575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lang="en-US" altLang="ko-KR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Your text here</a:t>
              </a:r>
              <a:endParaRPr lang="ko-KR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  <a:p>
              <a:pPr marL="285750" marR="0" lvl="0" indent="-28575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lang="en-US" altLang="ko-KR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Your text here</a:t>
              </a:r>
              <a:endParaRPr lang="ko-KR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  <a:p>
              <a:pPr marL="285750" marR="0" lvl="0" indent="-28575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lang="en-US" altLang="ko-KR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Your text here</a:t>
              </a:r>
              <a:endParaRPr lang="ko-KR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  <a:p>
              <a:pPr marL="285750" marR="0" lvl="0" indent="-28575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lang="en-US" altLang="ko-KR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Your text here</a:t>
              </a:r>
              <a:endParaRPr lang="ko-KR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2AB7E54-B539-0FAF-9973-30F27174E860}"/>
                </a:ext>
              </a:extLst>
            </p:cNvPr>
            <p:cNvSpPr txBox="1"/>
            <p:nvPr/>
          </p:nvSpPr>
          <p:spPr>
            <a:xfrm>
              <a:off x="6096000" y="2950397"/>
              <a:ext cx="2209131" cy="14178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marR="0" lvl="0" indent="-28575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lang="en-US" altLang="ko-KR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Your text here</a:t>
              </a:r>
              <a:endParaRPr lang="ko-KR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  <a:p>
              <a:pPr marL="285750" marR="0" lvl="0" indent="-28575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lang="en-US" altLang="ko-KR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Your text here</a:t>
              </a:r>
              <a:endParaRPr lang="ko-KR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  <a:p>
              <a:pPr marL="285750" marR="0" lvl="0" indent="-285750" algn="l" defTabSz="914400" rtl="0" eaLnBrk="1" fontAlgn="auto" latinLnBrk="1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Wingdings" panose="05000000000000000000" pitchFamily="2" charset="2"/>
                <a:buChar char="§"/>
                <a:tabLst/>
                <a:defRPr/>
              </a:pPr>
              <a:r>
                <a:rPr lang="en-US" altLang="ko-KR" sz="20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Your text here</a:t>
              </a:r>
              <a:endParaRPr lang="ko-KR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70767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591E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자유형: 도형 2">
            <a:extLst>
              <a:ext uri="{FF2B5EF4-FFF2-40B4-BE49-F238E27FC236}">
                <a16:creationId xmlns:a16="http://schemas.microsoft.com/office/drawing/2014/main" id="{61B47D6F-D4F9-6A6A-B33F-01DDFA4334CC}"/>
              </a:ext>
            </a:extLst>
          </p:cNvPr>
          <p:cNvSpPr/>
          <p:nvPr/>
        </p:nvSpPr>
        <p:spPr>
          <a:xfrm flipV="1">
            <a:off x="0" y="0"/>
            <a:ext cx="12192000" cy="1417824"/>
          </a:xfrm>
          <a:custGeom>
            <a:avLst/>
            <a:gdLst>
              <a:gd name="connsiteX0" fmla="*/ 9773839 w 12192000"/>
              <a:gd name="connsiteY0" fmla="*/ 424 h 1519414"/>
              <a:gd name="connsiteX1" fmla="*/ 10464800 w 12192000"/>
              <a:gd name="connsiteY1" fmla="*/ 40181 h 1519414"/>
              <a:gd name="connsiteX2" fmla="*/ 12192000 w 12192000"/>
              <a:gd name="connsiteY2" fmla="*/ 367791 h 1519414"/>
              <a:gd name="connsiteX3" fmla="*/ 12192000 w 12192000"/>
              <a:gd name="connsiteY3" fmla="*/ 1514426 h 1519414"/>
              <a:gd name="connsiteX4" fmla="*/ 12192000 w 12192000"/>
              <a:gd name="connsiteY4" fmla="*/ 1519414 h 1519414"/>
              <a:gd name="connsiteX5" fmla="*/ 0 w 12192000"/>
              <a:gd name="connsiteY5" fmla="*/ 1519414 h 1519414"/>
              <a:gd name="connsiteX6" fmla="*/ 0 w 12192000"/>
              <a:gd name="connsiteY6" fmla="*/ 1518650 h 1519414"/>
              <a:gd name="connsiteX7" fmla="*/ 0 w 12192000"/>
              <a:gd name="connsiteY7" fmla="*/ 1194768 h 1519414"/>
              <a:gd name="connsiteX8" fmla="*/ 0 w 12192000"/>
              <a:gd name="connsiteY8" fmla="*/ 790822 h 1519414"/>
              <a:gd name="connsiteX9" fmla="*/ 0 w 12192000"/>
              <a:gd name="connsiteY9" fmla="*/ 310539 h 1519414"/>
              <a:gd name="connsiteX10" fmla="*/ 0 w 12192000"/>
              <a:gd name="connsiteY10" fmla="*/ 87891 h 1519414"/>
              <a:gd name="connsiteX11" fmla="*/ 469900 w 12192000"/>
              <a:gd name="connsiteY11" fmla="*/ 231022 h 1519414"/>
              <a:gd name="connsiteX12" fmla="*/ 1476375 w 12192000"/>
              <a:gd name="connsiteY12" fmla="*/ 507741 h 1519414"/>
              <a:gd name="connsiteX13" fmla="*/ 4616450 w 12192000"/>
              <a:gd name="connsiteY13" fmla="*/ 809906 h 1519414"/>
              <a:gd name="connsiteX14" fmla="*/ 6381750 w 12192000"/>
              <a:gd name="connsiteY14" fmla="*/ 612703 h 1519414"/>
              <a:gd name="connsiteX15" fmla="*/ 7813675 w 12192000"/>
              <a:gd name="connsiteY15" fmla="*/ 278732 h 1519414"/>
              <a:gd name="connsiteX16" fmla="*/ 9773839 w 12192000"/>
              <a:gd name="connsiteY16" fmla="*/ 424 h 151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2000" h="1519414">
                <a:moveTo>
                  <a:pt x="9773839" y="424"/>
                </a:moveTo>
                <a:cubicBezTo>
                  <a:pt x="10120486" y="-3827"/>
                  <a:pt x="10346730" y="24874"/>
                  <a:pt x="10464800" y="40181"/>
                </a:cubicBezTo>
                <a:cubicBezTo>
                  <a:pt x="10464800" y="40181"/>
                  <a:pt x="11233150" y="122879"/>
                  <a:pt x="12192000" y="367791"/>
                </a:cubicBezTo>
                <a:cubicBezTo>
                  <a:pt x="12192000" y="1023011"/>
                  <a:pt x="12192000" y="1350621"/>
                  <a:pt x="12192000" y="1514426"/>
                </a:cubicBezTo>
                <a:lnTo>
                  <a:pt x="12192000" y="1519414"/>
                </a:lnTo>
                <a:lnTo>
                  <a:pt x="0" y="1519414"/>
                </a:lnTo>
                <a:lnTo>
                  <a:pt x="0" y="1518650"/>
                </a:lnTo>
                <a:cubicBezTo>
                  <a:pt x="0" y="1194768"/>
                  <a:pt x="0" y="1194768"/>
                  <a:pt x="0" y="1194768"/>
                </a:cubicBezTo>
                <a:cubicBezTo>
                  <a:pt x="0" y="790822"/>
                  <a:pt x="0" y="790822"/>
                  <a:pt x="0" y="790822"/>
                </a:cubicBezTo>
                <a:cubicBezTo>
                  <a:pt x="0" y="310539"/>
                  <a:pt x="0" y="310539"/>
                  <a:pt x="0" y="310539"/>
                </a:cubicBezTo>
                <a:cubicBezTo>
                  <a:pt x="0" y="87891"/>
                  <a:pt x="0" y="87891"/>
                  <a:pt x="0" y="87891"/>
                </a:cubicBezTo>
                <a:cubicBezTo>
                  <a:pt x="152400" y="129240"/>
                  <a:pt x="301625" y="176950"/>
                  <a:pt x="469900" y="231022"/>
                </a:cubicBezTo>
                <a:cubicBezTo>
                  <a:pt x="742950" y="316900"/>
                  <a:pt x="1054100" y="412321"/>
                  <a:pt x="1476375" y="507741"/>
                </a:cubicBezTo>
                <a:cubicBezTo>
                  <a:pt x="2851150" y="809906"/>
                  <a:pt x="3775075" y="832170"/>
                  <a:pt x="4616450" y="809906"/>
                </a:cubicBezTo>
                <a:cubicBezTo>
                  <a:pt x="5314950" y="794002"/>
                  <a:pt x="5768975" y="739931"/>
                  <a:pt x="6381750" y="612703"/>
                </a:cubicBezTo>
                <a:cubicBezTo>
                  <a:pt x="6765925" y="533186"/>
                  <a:pt x="7210425" y="425043"/>
                  <a:pt x="7813675" y="278732"/>
                </a:cubicBezTo>
                <a:cubicBezTo>
                  <a:pt x="8683427" y="65825"/>
                  <a:pt x="9328150" y="5889"/>
                  <a:pt x="9773839" y="424"/>
                </a:cubicBezTo>
                <a:close/>
              </a:path>
            </a:pathLst>
          </a:custGeom>
          <a:solidFill>
            <a:srgbClr val="E6E5FB">
              <a:alpha val="31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" name="자유형: 도형 1">
            <a:extLst>
              <a:ext uri="{FF2B5EF4-FFF2-40B4-BE49-F238E27FC236}">
                <a16:creationId xmlns:a16="http://schemas.microsoft.com/office/drawing/2014/main" id="{87B074F3-0D41-C6D4-4EB2-32F28E0C03DF}"/>
              </a:ext>
            </a:extLst>
          </p:cNvPr>
          <p:cNvSpPr/>
          <p:nvPr/>
        </p:nvSpPr>
        <p:spPr>
          <a:xfrm flipV="1">
            <a:off x="0" y="-1"/>
            <a:ext cx="12192000" cy="787079"/>
          </a:xfrm>
          <a:custGeom>
            <a:avLst/>
            <a:gdLst>
              <a:gd name="connsiteX0" fmla="*/ 9773839 w 12192000"/>
              <a:gd name="connsiteY0" fmla="*/ 424 h 1519414"/>
              <a:gd name="connsiteX1" fmla="*/ 10464800 w 12192000"/>
              <a:gd name="connsiteY1" fmla="*/ 40181 h 1519414"/>
              <a:gd name="connsiteX2" fmla="*/ 12192000 w 12192000"/>
              <a:gd name="connsiteY2" fmla="*/ 367791 h 1519414"/>
              <a:gd name="connsiteX3" fmla="*/ 12192000 w 12192000"/>
              <a:gd name="connsiteY3" fmla="*/ 1514426 h 1519414"/>
              <a:gd name="connsiteX4" fmla="*/ 12192000 w 12192000"/>
              <a:gd name="connsiteY4" fmla="*/ 1519414 h 1519414"/>
              <a:gd name="connsiteX5" fmla="*/ 0 w 12192000"/>
              <a:gd name="connsiteY5" fmla="*/ 1519414 h 1519414"/>
              <a:gd name="connsiteX6" fmla="*/ 0 w 12192000"/>
              <a:gd name="connsiteY6" fmla="*/ 1518650 h 1519414"/>
              <a:gd name="connsiteX7" fmla="*/ 0 w 12192000"/>
              <a:gd name="connsiteY7" fmla="*/ 1194768 h 1519414"/>
              <a:gd name="connsiteX8" fmla="*/ 0 w 12192000"/>
              <a:gd name="connsiteY8" fmla="*/ 790822 h 1519414"/>
              <a:gd name="connsiteX9" fmla="*/ 0 w 12192000"/>
              <a:gd name="connsiteY9" fmla="*/ 310539 h 1519414"/>
              <a:gd name="connsiteX10" fmla="*/ 0 w 12192000"/>
              <a:gd name="connsiteY10" fmla="*/ 87891 h 1519414"/>
              <a:gd name="connsiteX11" fmla="*/ 469900 w 12192000"/>
              <a:gd name="connsiteY11" fmla="*/ 231022 h 1519414"/>
              <a:gd name="connsiteX12" fmla="*/ 1476375 w 12192000"/>
              <a:gd name="connsiteY12" fmla="*/ 507741 h 1519414"/>
              <a:gd name="connsiteX13" fmla="*/ 4616450 w 12192000"/>
              <a:gd name="connsiteY13" fmla="*/ 809906 h 1519414"/>
              <a:gd name="connsiteX14" fmla="*/ 6381750 w 12192000"/>
              <a:gd name="connsiteY14" fmla="*/ 612703 h 1519414"/>
              <a:gd name="connsiteX15" fmla="*/ 7813675 w 12192000"/>
              <a:gd name="connsiteY15" fmla="*/ 278732 h 1519414"/>
              <a:gd name="connsiteX16" fmla="*/ 9773839 w 12192000"/>
              <a:gd name="connsiteY16" fmla="*/ 424 h 151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2000" h="1519414">
                <a:moveTo>
                  <a:pt x="9773839" y="424"/>
                </a:moveTo>
                <a:cubicBezTo>
                  <a:pt x="10120486" y="-3827"/>
                  <a:pt x="10346730" y="24874"/>
                  <a:pt x="10464800" y="40181"/>
                </a:cubicBezTo>
                <a:cubicBezTo>
                  <a:pt x="10464800" y="40181"/>
                  <a:pt x="11233150" y="122879"/>
                  <a:pt x="12192000" y="367791"/>
                </a:cubicBezTo>
                <a:cubicBezTo>
                  <a:pt x="12192000" y="1023011"/>
                  <a:pt x="12192000" y="1350621"/>
                  <a:pt x="12192000" y="1514426"/>
                </a:cubicBezTo>
                <a:lnTo>
                  <a:pt x="12192000" y="1519414"/>
                </a:lnTo>
                <a:lnTo>
                  <a:pt x="0" y="1519414"/>
                </a:lnTo>
                <a:lnTo>
                  <a:pt x="0" y="1518650"/>
                </a:lnTo>
                <a:cubicBezTo>
                  <a:pt x="0" y="1194768"/>
                  <a:pt x="0" y="1194768"/>
                  <a:pt x="0" y="1194768"/>
                </a:cubicBezTo>
                <a:cubicBezTo>
                  <a:pt x="0" y="790822"/>
                  <a:pt x="0" y="790822"/>
                  <a:pt x="0" y="790822"/>
                </a:cubicBezTo>
                <a:cubicBezTo>
                  <a:pt x="0" y="310539"/>
                  <a:pt x="0" y="310539"/>
                  <a:pt x="0" y="310539"/>
                </a:cubicBezTo>
                <a:cubicBezTo>
                  <a:pt x="0" y="87891"/>
                  <a:pt x="0" y="87891"/>
                  <a:pt x="0" y="87891"/>
                </a:cubicBezTo>
                <a:cubicBezTo>
                  <a:pt x="152400" y="129240"/>
                  <a:pt x="301625" y="176950"/>
                  <a:pt x="469900" y="231022"/>
                </a:cubicBezTo>
                <a:cubicBezTo>
                  <a:pt x="742950" y="316900"/>
                  <a:pt x="1054100" y="412321"/>
                  <a:pt x="1476375" y="507741"/>
                </a:cubicBezTo>
                <a:cubicBezTo>
                  <a:pt x="2851150" y="809906"/>
                  <a:pt x="3775075" y="832170"/>
                  <a:pt x="4616450" y="809906"/>
                </a:cubicBezTo>
                <a:cubicBezTo>
                  <a:pt x="5314950" y="794002"/>
                  <a:pt x="5768975" y="739931"/>
                  <a:pt x="6381750" y="612703"/>
                </a:cubicBezTo>
                <a:cubicBezTo>
                  <a:pt x="6765925" y="533186"/>
                  <a:pt x="7210425" y="425043"/>
                  <a:pt x="7813675" y="278732"/>
                </a:cubicBezTo>
                <a:cubicBezTo>
                  <a:pt x="8683427" y="65825"/>
                  <a:pt x="9328150" y="5889"/>
                  <a:pt x="9773839" y="424"/>
                </a:cubicBezTo>
                <a:close/>
              </a:path>
            </a:pathLst>
          </a:custGeom>
          <a:solidFill>
            <a:srgbClr val="E6E5FB">
              <a:alpha val="31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243697-3445-775F-A01A-B0FFA05BAF1A}"/>
              </a:ext>
            </a:extLst>
          </p:cNvPr>
          <p:cNvSpPr txBox="1"/>
          <p:nvPr/>
        </p:nvSpPr>
        <p:spPr>
          <a:xfrm>
            <a:off x="1329487" y="1851645"/>
            <a:ext cx="3066865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9900" b="1" spc="-300" dirty="0">
                <a:ln w="38100">
                  <a:solidFill>
                    <a:srgbClr val="7871EA"/>
                  </a:solidFill>
                </a:ln>
                <a:solidFill>
                  <a:srgbClr val="7871EA"/>
                </a:solidFill>
              </a:rPr>
              <a:t>01</a:t>
            </a:r>
            <a:endParaRPr lang="ko-KR" altLang="en-US" sz="19900" b="1" spc="-300" dirty="0">
              <a:ln w="38100">
                <a:solidFill>
                  <a:srgbClr val="7871EA"/>
                </a:solidFill>
              </a:ln>
              <a:solidFill>
                <a:srgbClr val="7871EA"/>
              </a:solidFill>
            </a:endParaRPr>
          </a:p>
        </p:txBody>
      </p: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962F5ACC-8599-66FF-23F6-7ADD141B448A}"/>
              </a:ext>
            </a:extLst>
          </p:cNvPr>
          <p:cNvGrpSpPr/>
          <p:nvPr/>
        </p:nvGrpSpPr>
        <p:grpSpPr>
          <a:xfrm>
            <a:off x="5239019" y="2462611"/>
            <a:ext cx="5623495" cy="2117445"/>
            <a:chOff x="5069146" y="2462611"/>
            <a:chExt cx="5623495" cy="2117445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5E81D77-A8EB-6C4A-2E4C-521B7CA3055D}"/>
                </a:ext>
              </a:extLst>
            </p:cNvPr>
            <p:cNvSpPr txBox="1"/>
            <p:nvPr/>
          </p:nvSpPr>
          <p:spPr>
            <a:xfrm>
              <a:off x="5069146" y="3564393"/>
              <a:ext cx="562349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dirty="0">
                  <a:solidFill>
                    <a:schemeClr val="bg1">
                      <a:lumMod val="85000"/>
                    </a:schemeClr>
                  </a:solidFill>
                  <a:latin typeface="+mn-ea"/>
                  <a:cs typeface="Open Sans" panose="020B0606030504020204" pitchFamily="34" charset="0"/>
                </a:rPr>
                <a:t>Lorem ipsum dolor sit </a:t>
              </a:r>
              <a:r>
                <a:rPr lang="en-US" altLang="ko-KR" sz="2000" dirty="0" err="1">
                  <a:solidFill>
                    <a:schemeClr val="bg1">
                      <a:lumMod val="85000"/>
                    </a:schemeClr>
                  </a:solidFill>
                  <a:latin typeface="+mn-ea"/>
                  <a:cs typeface="Open Sans" panose="020B0606030504020204" pitchFamily="34" charset="0"/>
                </a:rPr>
                <a:t>amet</a:t>
              </a:r>
              <a:r>
                <a:rPr lang="en-US" altLang="ko-KR" sz="2000" dirty="0">
                  <a:solidFill>
                    <a:schemeClr val="bg1">
                      <a:lumMod val="85000"/>
                    </a:schemeClr>
                  </a:solidFill>
                  <a:latin typeface="+mn-ea"/>
                  <a:cs typeface="Open Sans" panose="020B0606030504020204" pitchFamily="34" charset="0"/>
                </a:rPr>
                <a:t> </a:t>
              </a:r>
              <a:r>
                <a:rPr lang="en-US" altLang="ko-KR" sz="2000" dirty="0" err="1">
                  <a:solidFill>
                    <a:schemeClr val="bg1">
                      <a:lumMod val="85000"/>
                    </a:schemeClr>
                  </a:solidFill>
                  <a:latin typeface="+mn-ea"/>
                  <a:cs typeface="Open Sans" panose="020B0606030504020204" pitchFamily="34" charset="0"/>
                </a:rPr>
                <a:t>adipiscing</a:t>
              </a:r>
              <a:r>
                <a:rPr lang="en-US" altLang="ko-KR" sz="2000" dirty="0">
                  <a:solidFill>
                    <a:schemeClr val="bg1">
                      <a:lumMod val="85000"/>
                    </a:schemeClr>
                  </a:solidFill>
                  <a:latin typeface="+mn-ea"/>
                  <a:cs typeface="Open Sans" panose="020B0606030504020204" pitchFamily="34" charset="0"/>
                </a:rPr>
                <a:t> </a:t>
              </a:r>
              <a:r>
                <a:rPr lang="en-US" altLang="ko-KR" sz="2000" dirty="0" err="1">
                  <a:solidFill>
                    <a:schemeClr val="bg1">
                      <a:lumMod val="85000"/>
                    </a:schemeClr>
                  </a:solidFill>
                  <a:latin typeface="+mn-ea"/>
                  <a:cs typeface="Open Sans" panose="020B0606030504020204" pitchFamily="34" charset="0"/>
                </a:rPr>
                <a:t>elit</a:t>
              </a:r>
              <a:r>
                <a:rPr lang="en-US" altLang="ko-KR" sz="2000" dirty="0">
                  <a:solidFill>
                    <a:schemeClr val="bg1">
                      <a:lumMod val="85000"/>
                    </a:schemeClr>
                  </a:solidFill>
                  <a:latin typeface="+mn-ea"/>
                  <a:cs typeface="Open Sans" panose="020B0606030504020204" pitchFamily="34" charset="0"/>
                </a:rPr>
                <a:t> </a:t>
              </a:r>
              <a:r>
                <a:rPr lang="en-US" altLang="ko-KR" sz="2000" dirty="0" err="1">
                  <a:solidFill>
                    <a:schemeClr val="bg1">
                      <a:lumMod val="85000"/>
                    </a:schemeClr>
                  </a:solidFill>
                  <a:latin typeface="+mn-ea"/>
                  <a:cs typeface="Open Sans" panose="020B0606030504020204" pitchFamily="34" charset="0"/>
                </a:rPr>
                <a:t>aliquam</a:t>
              </a:r>
              <a:r>
                <a:rPr lang="en-US" altLang="ko-KR" sz="2000" dirty="0">
                  <a:solidFill>
                    <a:schemeClr val="bg1">
                      <a:lumMod val="85000"/>
                    </a:schemeClr>
                  </a:solidFill>
                  <a:latin typeface="+mn-ea"/>
                  <a:cs typeface="Open Sans" panose="020B0606030504020204" pitchFamily="34" charset="0"/>
                </a:rPr>
                <a:t> </a:t>
              </a:r>
              <a:r>
                <a:rPr lang="en-US" altLang="ko-KR" sz="2000" dirty="0" err="1">
                  <a:solidFill>
                    <a:schemeClr val="bg1">
                      <a:lumMod val="85000"/>
                    </a:schemeClr>
                  </a:solidFill>
                  <a:latin typeface="+mn-ea"/>
                  <a:cs typeface="Open Sans" panose="020B0606030504020204" pitchFamily="34" charset="0"/>
                </a:rPr>
                <a:t>nisl</a:t>
              </a:r>
              <a:r>
                <a:rPr lang="en-US" altLang="ko-KR" sz="2000" dirty="0">
                  <a:solidFill>
                    <a:schemeClr val="bg1">
                      <a:lumMod val="85000"/>
                    </a:schemeClr>
                  </a:solidFill>
                  <a:latin typeface="+mn-ea"/>
                  <a:cs typeface="Open Sans" panose="020B0606030504020204" pitchFamily="34" charset="0"/>
                </a:rPr>
                <a:t> ligula </a:t>
              </a:r>
              <a:r>
                <a:rPr lang="en-US" altLang="ko-KR" sz="2000" dirty="0" err="1">
                  <a:solidFill>
                    <a:schemeClr val="bg1">
                      <a:lumMod val="85000"/>
                    </a:schemeClr>
                  </a:solidFill>
                  <a:latin typeface="+mn-ea"/>
                  <a:cs typeface="Open Sans" panose="020B0606030504020204" pitchFamily="34" charset="0"/>
                </a:rPr>
                <a:t>hendrerit</a:t>
              </a:r>
              <a:r>
                <a:rPr lang="en-US" altLang="ko-KR" sz="2000" dirty="0">
                  <a:solidFill>
                    <a:schemeClr val="bg1">
                      <a:lumMod val="85000"/>
                    </a:schemeClr>
                  </a:solidFill>
                  <a:latin typeface="+mn-ea"/>
                  <a:cs typeface="Open Sans" panose="020B0606030504020204" pitchFamily="34" charset="0"/>
                </a:rPr>
                <a:t> a </a:t>
              </a:r>
              <a:r>
                <a:rPr lang="en-US" altLang="ko-KR" sz="2000" dirty="0" err="1">
                  <a:solidFill>
                    <a:schemeClr val="bg1">
                      <a:lumMod val="85000"/>
                    </a:schemeClr>
                  </a:solidFill>
                  <a:latin typeface="+mn-ea"/>
                  <a:cs typeface="Open Sans" panose="020B0606030504020204" pitchFamily="34" charset="0"/>
                </a:rPr>
                <a:t>ornare</a:t>
              </a:r>
              <a:r>
                <a:rPr lang="en-US" altLang="ko-KR" sz="2000" dirty="0">
                  <a:solidFill>
                    <a:schemeClr val="bg1">
                      <a:lumMod val="85000"/>
                    </a:schemeClr>
                  </a:solidFill>
                  <a:latin typeface="+mn-ea"/>
                  <a:cs typeface="Open Sans" panose="020B0606030504020204" pitchFamily="34" charset="0"/>
                </a:rPr>
                <a:t> </a:t>
              </a:r>
              <a:r>
                <a:rPr lang="en-US" altLang="ko-KR" sz="2000" dirty="0" err="1">
                  <a:solidFill>
                    <a:schemeClr val="bg1">
                      <a:lumMod val="85000"/>
                    </a:schemeClr>
                  </a:solidFill>
                  <a:latin typeface="+mn-ea"/>
                  <a:cs typeface="Open Sans" panose="020B0606030504020204" pitchFamily="34" charset="0"/>
                </a:rPr>
                <a:t>consectetur</a:t>
              </a:r>
              <a:r>
                <a:rPr lang="en-US" altLang="ko-KR" sz="2000" dirty="0">
                  <a:solidFill>
                    <a:schemeClr val="bg1">
                      <a:lumMod val="85000"/>
                    </a:schemeClr>
                  </a:solidFill>
                  <a:latin typeface="+mn-ea"/>
                  <a:cs typeface="Open Sans" panose="020B0606030504020204" pitchFamily="34" charset="0"/>
                </a:rPr>
                <a:t> </a:t>
              </a:r>
              <a:r>
                <a:rPr lang="en-US" altLang="ko-KR" sz="2000" dirty="0" err="1">
                  <a:solidFill>
                    <a:schemeClr val="bg1">
                      <a:lumMod val="85000"/>
                    </a:schemeClr>
                  </a:solidFill>
                  <a:latin typeface="+mn-ea"/>
                  <a:cs typeface="Open Sans" panose="020B0606030504020204" pitchFamily="34" charset="0"/>
                </a:rPr>
                <a:t>quis</a:t>
              </a:r>
              <a:r>
                <a:rPr lang="en-US" altLang="ko-KR" sz="2000" dirty="0">
                  <a:solidFill>
                    <a:schemeClr val="bg1">
                      <a:lumMod val="85000"/>
                    </a:schemeClr>
                  </a:solidFill>
                  <a:latin typeface="+mn-ea"/>
                  <a:cs typeface="Open Sans" panose="020B0606030504020204" pitchFamily="34" charset="0"/>
                </a:rPr>
                <a:t> semper sed.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02E8AF2-939F-780F-20B1-5417F689E7B9}"/>
                </a:ext>
              </a:extLst>
            </p:cNvPr>
            <p:cNvSpPr txBox="1"/>
            <p:nvPr/>
          </p:nvSpPr>
          <p:spPr>
            <a:xfrm>
              <a:off x="5069146" y="2462611"/>
              <a:ext cx="383149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800" spc="300" dirty="0">
                  <a:ln w="38100">
                    <a:solidFill>
                      <a:schemeClr val="bg1"/>
                    </a:solidFill>
                  </a:ln>
                  <a:solidFill>
                    <a:schemeClr val="bg1"/>
                  </a:solidFill>
                </a:rPr>
                <a:t>MAIN TITLE</a:t>
              </a:r>
              <a:endParaRPr lang="ko-KR" altLang="en-US" sz="4800" spc="300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</a:endParaRPr>
            </a:p>
          </p:txBody>
        </p:sp>
      </p:grpSp>
      <p:sp>
        <p:nvSpPr>
          <p:cNvPr id="16" name="자유형: 도형 15">
            <a:extLst>
              <a:ext uri="{FF2B5EF4-FFF2-40B4-BE49-F238E27FC236}">
                <a16:creationId xmlns:a16="http://schemas.microsoft.com/office/drawing/2014/main" id="{F0D6F2BA-C9C8-D4B3-7848-AA367B6E0069}"/>
              </a:ext>
            </a:extLst>
          </p:cNvPr>
          <p:cNvSpPr/>
          <p:nvPr/>
        </p:nvSpPr>
        <p:spPr>
          <a:xfrm rot="10800000" flipH="1" flipV="1">
            <a:off x="0" y="5821424"/>
            <a:ext cx="12192000" cy="1036576"/>
          </a:xfrm>
          <a:custGeom>
            <a:avLst/>
            <a:gdLst>
              <a:gd name="connsiteX0" fmla="*/ 9773839 w 12192000"/>
              <a:gd name="connsiteY0" fmla="*/ 424 h 1519414"/>
              <a:gd name="connsiteX1" fmla="*/ 10464800 w 12192000"/>
              <a:gd name="connsiteY1" fmla="*/ 40181 h 1519414"/>
              <a:gd name="connsiteX2" fmla="*/ 12192000 w 12192000"/>
              <a:gd name="connsiteY2" fmla="*/ 367791 h 1519414"/>
              <a:gd name="connsiteX3" fmla="*/ 12192000 w 12192000"/>
              <a:gd name="connsiteY3" fmla="*/ 1514426 h 1519414"/>
              <a:gd name="connsiteX4" fmla="*/ 12192000 w 12192000"/>
              <a:gd name="connsiteY4" fmla="*/ 1519414 h 1519414"/>
              <a:gd name="connsiteX5" fmla="*/ 0 w 12192000"/>
              <a:gd name="connsiteY5" fmla="*/ 1519414 h 1519414"/>
              <a:gd name="connsiteX6" fmla="*/ 0 w 12192000"/>
              <a:gd name="connsiteY6" fmla="*/ 1518650 h 1519414"/>
              <a:gd name="connsiteX7" fmla="*/ 0 w 12192000"/>
              <a:gd name="connsiteY7" fmla="*/ 1194768 h 1519414"/>
              <a:gd name="connsiteX8" fmla="*/ 0 w 12192000"/>
              <a:gd name="connsiteY8" fmla="*/ 790822 h 1519414"/>
              <a:gd name="connsiteX9" fmla="*/ 0 w 12192000"/>
              <a:gd name="connsiteY9" fmla="*/ 310539 h 1519414"/>
              <a:gd name="connsiteX10" fmla="*/ 0 w 12192000"/>
              <a:gd name="connsiteY10" fmla="*/ 87891 h 1519414"/>
              <a:gd name="connsiteX11" fmla="*/ 469900 w 12192000"/>
              <a:gd name="connsiteY11" fmla="*/ 231022 h 1519414"/>
              <a:gd name="connsiteX12" fmla="*/ 1476375 w 12192000"/>
              <a:gd name="connsiteY12" fmla="*/ 507741 h 1519414"/>
              <a:gd name="connsiteX13" fmla="*/ 4616450 w 12192000"/>
              <a:gd name="connsiteY13" fmla="*/ 809906 h 1519414"/>
              <a:gd name="connsiteX14" fmla="*/ 6381750 w 12192000"/>
              <a:gd name="connsiteY14" fmla="*/ 612703 h 1519414"/>
              <a:gd name="connsiteX15" fmla="*/ 7813675 w 12192000"/>
              <a:gd name="connsiteY15" fmla="*/ 278732 h 1519414"/>
              <a:gd name="connsiteX16" fmla="*/ 9773839 w 12192000"/>
              <a:gd name="connsiteY16" fmla="*/ 424 h 151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2000" h="1519414">
                <a:moveTo>
                  <a:pt x="9773839" y="424"/>
                </a:moveTo>
                <a:cubicBezTo>
                  <a:pt x="10120486" y="-3827"/>
                  <a:pt x="10346730" y="24874"/>
                  <a:pt x="10464800" y="40181"/>
                </a:cubicBezTo>
                <a:cubicBezTo>
                  <a:pt x="10464800" y="40181"/>
                  <a:pt x="11233150" y="122879"/>
                  <a:pt x="12192000" y="367791"/>
                </a:cubicBezTo>
                <a:cubicBezTo>
                  <a:pt x="12192000" y="1023011"/>
                  <a:pt x="12192000" y="1350621"/>
                  <a:pt x="12192000" y="1514426"/>
                </a:cubicBezTo>
                <a:lnTo>
                  <a:pt x="12192000" y="1519414"/>
                </a:lnTo>
                <a:lnTo>
                  <a:pt x="0" y="1519414"/>
                </a:lnTo>
                <a:lnTo>
                  <a:pt x="0" y="1518650"/>
                </a:lnTo>
                <a:cubicBezTo>
                  <a:pt x="0" y="1194768"/>
                  <a:pt x="0" y="1194768"/>
                  <a:pt x="0" y="1194768"/>
                </a:cubicBezTo>
                <a:cubicBezTo>
                  <a:pt x="0" y="790822"/>
                  <a:pt x="0" y="790822"/>
                  <a:pt x="0" y="790822"/>
                </a:cubicBezTo>
                <a:cubicBezTo>
                  <a:pt x="0" y="310539"/>
                  <a:pt x="0" y="310539"/>
                  <a:pt x="0" y="310539"/>
                </a:cubicBezTo>
                <a:cubicBezTo>
                  <a:pt x="0" y="87891"/>
                  <a:pt x="0" y="87891"/>
                  <a:pt x="0" y="87891"/>
                </a:cubicBezTo>
                <a:cubicBezTo>
                  <a:pt x="152400" y="129240"/>
                  <a:pt x="301625" y="176950"/>
                  <a:pt x="469900" y="231022"/>
                </a:cubicBezTo>
                <a:cubicBezTo>
                  <a:pt x="742950" y="316900"/>
                  <a:pt x="1054100" y="412321"/>
                  <a:pt x="1476375" y="507741"/>
                </a:cubicBezTo>
                <a:cubicBezTo>
                  <a:pt x="2851150" y="809906"/>
                  <a:pt x="3775075" y="832170"/>
                  <a:pt x="4616450" y="809906"/>
                </a:cubicBezTo>
                <a:cubicBezTo>
                  <a:pt x="5314950" y="794002"/>
                  <a:pt x="5768975" y="739931"/>
                  <a:pt x="6381750" y="612703"/>
                </a:cubicBezTo>
                <a:cubicBezTo>
                  <a:pt x="6765925" y="533186"/>
                  <a:pt x="7210425" y="425043"/>
                  <a:pt x="7813675" y="278732"/>
                </a:cubicBezTo>
                <a:cubicBezTo>
                  <a:pt x="8683427" y="65825"/>
                  <a:pt x="9328150" y="5889"/>
                  <a:pt x="9773839" y="424"/>
                </a:cubicBezTo>
                <a:close/>
              </a:path>
            </a:pathLst>
          </a:custGeom>
          <a:solidFill>
            <a:srgbClr val="BCB9F5">
              <a:alpha val="31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7" name="자유형: 도형 16">
            <a:extLst>
              <a:ext uri="{FF2B5EF4-FFF2-40B4-BE49-F238E27FC236}">
                <a16:creationId xmlns:a16="http://schemas.microsoft.com/office/drawing/2014/main" id="{53F83DD8-CECB-81CF-2645-468909F4D8E3}"/>
              </a:ext>
            </a:extLst>
          </p:cNvPr>
          <p:cNvSpPr/>
          <p:nvPr/>
        </p:nvSpPr>
        <p:spPr>
          <a:xfrm rot="10800000" flipH="1" flipV="1">
            <a:off x="0" y="6247723"/>
            <a:ext cx="12192000" cy="610277"/>
          </a:xfrm>
          <a:custGeom>
            <a:avLst/>
            <a:gdLst>
              <a:gd name="connsiteX0" fmla="*/ 9773839 w 12192000"/>
              <a:gd name="connsiteY0" fmla="*/ 424 h 1519414"/>
              <a:gd name="connsiteX1" fmla="*/ 10464800 w 12192000"/>
              <a:gd name="connsiteY1" fmla="*/ 40181 h 1519414"/>
              <a:gd name="connsiteX2" fmla="*/ 12192000 w 12192000"/>
              <a:gd name="connsiteY2" fmla="*/ 367791 h 1519414"/>
              <a:gd name="connsiteX3" fmla="*/ 12192000 w 12192000"/>
              <a:gd name="connsiteY3" fmla="*/ 1514426 h 1519414"/>
              <a:gd name="connsiteX4" fmla="*/ 12192000 w 12192000"/>
              <a:gd name="connsiteY4" fmla="*/ 1519414 h 1519414"/>
              <a:gd name="connsiteX5" fmla="*/ 0 w 12192000"/>
              <a:gd name="connsiteY5" fmla="*/ 1519414 h 1519414"/>
              <a:gd name="connsiteX6" fmla="*/ 0 w 12192000"/>
              <a:gd name="connsiteY6" fmla="*/ 1518650 h 1519414"/>
              <a:gd name="connsiteX7" fmla="*/ 0 w 12192000"/>
              <a:gd name="connsiteY7" fmla="*/ 1194768 h 1519414"/>
              <a:gd name="connsiteX8" fmla="*/ 0 w 12192000"/>
              <a:gd name="connsiteY8" fmla="*/ 790822 h 1519414"/>
              <a:gd name="connsiteX9" fmla="*/ 0 w 12192000"/>
              <a:gd name="connsiteY9" fmla="*/ 310539 h 1519414"/>
              <a:gd name="connsiteX10" fmla="*/ 0 w 12192000"/>
              <a:gd name="connsiteY10" fmla="*/ 87891 h 1519414"/>
              <a:gd name="connsiteX11" fmla="*/ 469900 w 12192000"/>
              <a:gd name="connsiteY11" fmla="*/ 231022 h 1519414"/>
              <a:gd name="connsiteX12" fmla="*/ 1476375 w 12192000"/>
              <a:gd name="connsiteY12" fmla="*/ 507741 h 1519414"/>
              <a:gd name="connsiteX13" fmla="*/ 4616450 w 12192000"/>
              <a:gd name="connsiteY13" fmla="*/ 809906 h 1519414"/>
              <a:gd name="connsiteX14" fmla="*/ 6381750 w 12192000"/>
              <a:gd name="connsiteY14" fmla="*/ 612703 h 1519414"/>
              <a:gd name="connsiteX15" fmla="*/ 7813675 w 12192000"/>
              <a:gd name="connsiteY15" fmla="*/ 278732 h 1519414"/>
              <a:gd name="connsiteX16" fmla="*/ 9773839 w 12192000"/>
              <a:gd name="connsiteY16" fmla="*/ 424 h 1519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2192000" h="1519414">
                <a:moveTo>
                  <a:pt x="9773839" y="424"/>
                </a:moveTo>
                <a:cubicBezTo>
                  <a:pt x="10120486" y="-3827"/>
                  <a:pt x="10346730" y="24874"/>
                  <a:pt x="10464800" y="40181"/>
                </a:cubicBezTo>
                <a:cubicBezTo>
                  <a:pt x="10464800" y="40181"/>
                  <a:pt x="11233150" y="122879"/>
                  <a:pt x="12192000" y="367791"/>
                </a:cubicBezTo>
                <a:cubicBezTo>
                  <a:pt x="12192000" y="1023011"/>
                  <a:pt x="12192000" y="1350621"/>
                  <a:pt x="12192000" y="1514426"/>
                </a:cubicBezTo>
                <a:lnTo>
                  <a:pt x="12192000" y="1519414"/>
                </a:lnTo>
                <a:lnTo>
                  <a:pt x="0" y="1519414"/>
                </a:lnTo>
                <a:lnTo>
                  <a:pt x="0" y="1518650"/>
                </a:lnTo>
                <a:cubicBezTo>
                  <a:pt x="0" y="1194768"/>
                  <a:pt x="0" y="1194768"/>
                  <a:pt x="0" y="1194768"/>
                </a:cubicBezTo>
                <a:cubicBezTo>
                  <a:pt x="0" y="790822"/>
                  <a:pt x="0" y="790822"/>
                  <a:pt x="0" y="790822"/>
                </a:cubicBezTo>
                <a:cubicBezTo>
                  <a:pt x="0" y="310539"/>
                  <a:pt x="0" y="310539"/>
                  <a:pt x="0" y="310539"/>
                </a:cubicBezTo>
                <a:cubicBezTo>
                  <a:pt x="0" y="87891"/>
                  <a:pt x="0" y="87891"/>
                  <a:pt x="0" y="87891"/>
                </a:cubicBezTo>
                <a:cubicBezTo>
                  <a:pt x="152400" y="129240"/>
                  <a:pt x="301625" y="176950"/>
                  <a:pt x="469900" y="231022"/>
                </a:cubicBezTo>
                <a:cubicBezTo>
                  <a:pt x="742950" y="316900"/>
                  <a:pt x="1054100" y="412321"/>
                  <a:pt x="1476375" y="507741"/>
                </a:cubicBezTo>
                <a:cubicBezTo>
                  <a:pt x="2851150" y="809906"/>
                  <a:pt x="3775075" y="832170"/>
                  <a:pt x="4616450" y="809906"/>
                </a:cubicBezTo>
                <a:cubicBezTo>
                  <a:pt x="5314950" y="794002"/>
                  <a:pt x="5768975" y="739931"/>
                  <a:pt x="6381750" y="612703"/>
                </a:cubicBezTo>
                <a:cubicBezTo>
                  <a:pt x="6765925" y="533186"/>
                  <a:pt x="7210425" y="425043"/>
                  <a:pt x="7813675" y="278732"/>
                </a:cubicBezTo>
                <a:cubicBezTo>
                  <a:pt x="8683427" y="65825"/>
                  <a:pt x="9328150" y="5889"/>
                  <a:pt x="9773839" y="424"/>
                </a:cubicBezTo>
                <a:close/>
              </a:path>
            </a:pathLst>
          </a:custGeom>
          <a:solidFill>
            <a:srgbClr val="BCB9F5">
              <a:alpha val="31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6082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그룹 26">
            <a:extLst>
              <a:ext uri="{FF2B5EF4-FFF2-40B4-BE49-F238E27FC236}">
                <a16:creationId xmlns:a16="http://schemas.microsoft.com/office/drawing/2014/main" id="{14288942-2C88-B799-6A93-AD000F79BDCD}"/>
              </a:ext>
            </a:extLst>
          </p:cNvPr>
          <p:cNvGrpSpPr/>
          <p:nvPr/>
        </p:nvGrpSpPr>
        <p:grpSpPr>
          <a:xfrm>
            <a:off x="474649" y="441161"/>
            <a:ext cx="2877711" cy="1046440"/>
            <a:chOff x="474649" y="441161"/>
            <a:chExt cx="2877711" cy="104644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7CAC133-F38C-9710-F056-EBCD4D22F899}"/>
                </a:ext>
              </a:extLst>
            </p:cNvPr>
            <p:cNvSpPr txBox="1"/>
            <p:nvPr/>
          </p:nvSpPr>
          <p:spPr>
            <a:xfrm>
              <a:off x="474649" y="779715"/>
              <a:ext cx="287771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000" spc="300" dirty="0">
                  <a:ln w="38100">
                    <a:solidFill>
                      <a:srgbClr val="7871EA"/>
                    </a:solidFill>
                  </a:ln>
                  <a:solidFill>
                    <a:srgbClr val="7871EA"/>
                  </a:solidFill>
                </a:rPr>
                <a:t>SUB-TITLE</a:t>
              </a:r>
              <a:endParaRPr lang="ko-KR" altLang="en-US" sz="4000" spc="300" dirty="0">
                <a:ln w="38100">
                  <a:solidFill>
                    <a:srgbClr val="7871EA"/>
                  </a:solidFill>
                </a:ln>
                <a:solidFill>
                  <a:srgbClr val="7871EA"/>
                </a:solidFill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6504818-E9B6-77D4-EE6E-432A42544A5F}"/>
                </a:ext>
              </a:extLst>
            </p:cNvPr>
            <p:cNvSpPr txBox="1"/>
            <p:nvPr/>
          </p:nvSpPr>
          <p:spPr>
            <a:xfrm>
              <a:off x="474649" y="441161"/>
              <a:ext cx="180998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i="0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+mn-ea"/>
                </a:rPr>
                <a:t>Write Description</a:t>
              </a:r>
              <a:endParaRPr lang="en-US" altLang="ko-K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Pretendard ExtraBold" panose="02000903000000020004" pitchFamily="50" charset="-127"/>
              </a:endParaRPr>
            </a:p>
          </p:txBody>
        </p:sp>
      </p:grp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671A3FB8-163F-C640-F1C6-6C87125A9030}"/>
              </a:ext>
            </a:extLst>
          </p:cNvPr>
          <p:cNvGrpSpPr/>
          <p:nvPr/>
        </p:nvGrpSpPr>
        <p:grpSpPr>
          <a:xfrm>
            <a:off x="1879626" y="2138405"/>
            <a:ext cx="8432747" cy="3939880"/>
            <a:chOff x="1879627" y="2046173"/>
            <a:chExt cx="8432747" cy="3939880"/>
          </a:xfrm>
        </p:grpSpPr>
        <p:sp>
          <p:nvSpPr>
            <p:cNvPr id="20" name="타원 19">
              <a:extLst>
                <a:ext uri="{FF2B5EF4-FFF2-40B4-BE49-F238E27FC236}">
                  <a16:creationId xmlns:a16="http://schemas.microsoft.com/office/drawing/2014/main" id="{53A1EAE8-F32C-DC99-F64C-96A04F95849F}"/>
                </a:ext>
              </a:extLst>
            </p:cNvPr>
            <p:cNvSpPr/>
            <p:nvPr/>
          </p:nvSpPr>
          <p:spPr>
            <a:xfrm>
              <a:off x="1978693" y="2046173"/>
              <a:ext cx="2502826" cy="2502827"/>
            </a:xfrm>
            <a:prstGeom prst="ellipse">
              <a:avLst/>
            </a:prstGeom>
            <a:solidFill>
              <a:srgbClr val="7871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 dirty="0">
                <a:latin typeface="+mn-ea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0FB7728-8337-6BED-EDFE-26145D540083}"/>
                </a:ext>
              </a:extLst>
            </p:cNvPr>
            <p:cNvSpPr txBox="1"/>
            <p:nvPr/>
          </p:nvSpPr>
          <p:spPr>
            <a:xfrm>
              <a:off x="2637348" y="3253054"/>
              <a:ext cx="11855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800" b="1" dirty="0">
                  <a:solidFill>
                    <a:schemeClr val="bg1"/>
                  </a:solidFill>
                  <a:latin typeface="+mn-ea"/>
                </a:rPr>
                <a:t>Your text</a:t>
              </a:r>
            </a:p>
            <a:p>
              <a:pPr algn="ctr"/>
              <a:r>
                <a:rPr lang="en-US" altLang="ko-KR" sz="1800" b="1" dirty="0">
                  <a:solidFill>
                    <a:schemeClr val="bg1"/>
                  </a:solidFill>
                  <a:latin typeface="+mn-ea"/>
                </a:rPr>
                <a:t>here</a:t>
              </a:r>
              <a:endParaRPr lang="ko-KR" altLang="en-US" sz="1800" b="1" dirty="0">
                <a:solidFill>
                  <a:schemeClr val="bg1"/>
                </a:solidFill>
                <a:latin typeface="+mn-ea"/>
              </a:endParaRPr>
            </a:p>
          </p:txBody>
        </p:sp>
        <p:cxnSp>
          <p:nvCxnSpPr>
            <p:cNvPr id="22" name="직선 연결선 21">
              <a:extLst>
                <a:ext uri="{FF2B5EF4-FFF2-40B4-BE49-F238E27FC236}">
                  <a16:creationId xmlns:a16="http://schemas.microsoft.com/office/drawing/2014/main" id="{B867EE31-CF71-390B-2D7D-4E36D9985605}"/>
                </a:ext>
              </a:extLst>
            </p:cNvPr>
            <p:cNvCxnSpPr>
              <a:cxnSpLocks/>
            </p:cNvCxnSpPr>
            <p:nvPr/>
          </p:nvCxnSpPr>
          <p:spPr>
            <a:xfrm>
              <a:off x="2310060" y="3130501"/>
              <a:ext cx="184009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139F07F-0D14-5CDB-D85C-21891296D30F}"/>
                </a:ext>
              </a:extLst>
            </p:cNvPr>
            <p:cNvSpPr txBox="1"/>
            <p:nvPr/>
          </p:nvSpPr>
          <p:spPr>
            <a:xfrm>
              <a:off x="3020022" y="2577914"/>
              <a:ext cx="420169" cy="5757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800" dirty="0">
                  <a:solidFill>
                    <a:schemeClr val="bg1"/>
                  </a:solidFill>
                  <a:latin typeface="+mn-ea"/>
                </a:rPr>
                <a:t>1</a:t>
              </a:r>
            </a:p>
          </p:txBody>
        </p:sp>
        <p:sp>
          <p:nvSpPr>
            <p:cNvPr id="16" name="타원 15">
              <a:extLst>
                <a:ext uri="{FF2B5EF4-FFF2-40B4-BE49-F238E27FC236}">
                  <a16:creationId xmlns:a16="http://schemas.microsoft.com/office/drawing/2014/main" id="{9BE3C8EA-CC9A-5CAD-885B-C4A11AA57216}"/>
                </a:ext>
              </a:extLst>
            </p:cNvPr>
            <p:cNvSpPr/>
            <p:nvPr/>
          </p:nvSpPr>
          <p:spPr>
            <a:xfrm>
              <a:off x="4819836" y="2046173"/>
              <a:ext cx="2502826" cy="2502827"/>
            </a:xfrm>
            <a:prstGeom prst="ellipse">
              <a:avLst/>
            </a:prstGeom>
            <a:solidFill>
              <a:srgbClr val="9591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>
                <a:latin typeface="+mn-ea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B753D91-BC71-311E-5E71-302B66E7CB8C}"/>
                </a:ext>
              </a:extLst>
            </p:cNvPr>
            <p:cNvSpPr txBox="1"/>
            <p:nvPr/>
          </p:nvSpPr>
          <p:spPr>
            <a:xfrm>
              <a:off x="5478490" y="3253054"/>
              <a:ext cx="1185518" cy="646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800" b="1" dirty="0">
                  <a:solidFill>
                    <a:schemeClr val="bg1"/>
                  </a:solidFill>
                  <a:latin typeface="+mn-ea"/>
                </a:rPr>
                <a:t>Your text</a:t>
              </a:r>
            </a:p>
            <a:p>
              <a:pPr algn="ctr"/>
              <a:r>
                <a:rPr lang="en-US" altLang="ko-KR" sz="1800" b="1" dirty="0">
                  <a:solidFill>
                    <a:schemeClr val="bg1"/>
                  </a:solidFill>
                  <a:latin typeface="+mn-ea"/>
                </a:rPr>
                <a:t>here</a:t>
              </a:r>
              <a:endParaRPr lang="ko-KR" altLang="en-US" sz="1800" b="1" dirty="0">
                <a:solidFill>
                  <a:schemeClr val="bg1"/>
                </a:solidFill>
                <a:latin typeface="+mn-ea"/>
              </a:endParaRPr>
            </a:p>
          </p:txBody>
        </p:sp>
        <p:cxnSp>
          <p:nvCxnSpPr>
            <p:cNvPr id="18" name="직선 연결선 17">
              <a:extLst>
                <a:ext uri="{FF2B5EF4-FFF2-40B4-BE49-F238E27FC236}">
                  <a16:creationId xmlns:a16="http://schemas.microsoft.com/office/drawing/2014/main" id="{8016CDEF-0056-8A37-D81D-1FB7C85C31D5}"/>
                </a:ext>
              </a:extLst>
            </p:cNvPr>
            <p:cNvCxnSpPr>
              <a:cxnSpLocks/>
            </p:cNvCxnSpPr>
            <p:nvPr/>
          </p:nvCxnSpPr>
          <p:spPr>
            <a:xfrm>
              <a:off x="5151203" y="3130501"/>
              <a:ext cx="184009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1A3B37B-D549-64E4-6BA4-D8B1A6213E3B}"/>
                </a:ext>
              </a:extLst>
            </p:cNvPr>
            <p:cNvSpPr txBox="1"/>
            <p:nvPr/>
          </p:nvSpPr>
          <p:spPr>
            <a:xfrm>
              <a:off x="5861162" y="2577914"/>
              <a:ext cx="420169" cy="5757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800" dirty="0">
                  <a:solidFill>
                    <a:schemeClr val="bg1"/>
                  </a:solidFill>
                  <a:latin typeface="+mn-ea"/>
                </a:rPr>
                <a:t>2</a:t>
              </a:r>
            </a:p>
          </p:txBody>
        </p:sp>
        <p:sp>
          <p:nvSpPr>
            <p:cNvPr id="12" name="타원 11">
              <a:extLst>
                <a:ext uri="{FF2B5EF4-FFF2-40B4-BE49-F238E27FC236}">
                  <a16:creationId xmlns:a16="http://schemas.microsoft.com/office/drawing/2014/main" id="{8A95943C-E454-2240-33D5-E4EECFD506CB}"/>
                </a:ext>
              </a:extLst>
            </p:cNvPr>
            <p:cNvSpPr/>
            <p:nvPr/>
          </p:nvSpPr>
          <p:spPr>
            <a:xfrm>
              <a:off x="7660977" y="2046173"/>
              <a:ext cx="2502826" cy="2502827"/>
            </a:xfrm>
            <a:prstGeom prst="ellipse">
              <a:avLst/>
            </a:prstGeom>
            <a:solidFill>
              <a:srgbClr val="BCB9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4000">
                <a:latin typeface="+mn-ea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E5B56AD-114F-B336-8E60-253584F10DE6}"/>
                </a:ext>
              </a:extLst>
            </p:cNvPr>
            <p:cNvSpPr txBox="1"/>
            <p:nvPr/>
          </p:nvSpPr>
          <p:spPr>
            <a:xfrm>
              <a:off x="8319632" y="3253054"/>
              <a:ext cx="118551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800" b="1" dirty="0">
                  <a:solidFill>
                    <a:schemeClr val="bg1"/>
                  </a:solidFill>
                  <a:latin typeface="+mn-ea"/>
                </a:rPr>
                <a:t>Your text</a:t>
              </a:r>
            </a:p>
            <a:p>
              <a:pPr algn="ctr"/>
              <a:r>
                <a:rPr lang="en-US" altLang="ko-KR" sz="1800" b="1" dirty="0">
                  <a:solidFill>
                    <a:schemeClr val="bg1"/>
                  </a:solidFill>
                  <a:latin typeface="+mn-ea"/>
                </a:rPr>
                <a:t>here</a:t>
              </a:r>
              <a:endParaRPr lang="ko-KR" altLang="en-US" sz="1800" b="1" dirty="0">
                <a:solidFill>
                  <a:schemeClr val="bg1"/>
                </a:solidFill>
                <a:latin typeface="+mn-ea"/>
              </a:endParaRPr>
            </a:p>
          </p:txBody>
        </p:sp>
        <p:cxnSp>
          <p:nvCxnSpPr>
            <p:cNvPr id="14" name="직선 연결선 13">
              <a:extLst>
                <a:ext uri="{FF2B5EF4-FFF2-40B4-BE49-F238E27FC236}">
                  <a16:creationId xmlns:a16="http://schemas.microsoft.com/office/drawing/2014/main" id="{6D14823A-5ED2-C018-B006-B7E5B9AB0C2D}"/>
                </a:ext>
              </a:extLst>
            </p:cNvPr>
            <p:cNvCxnSpPr>
              <a:cxnSpLocks/>
            </p:cNvCxnSpPr>
            <p:nvPr/>
          </p:nvCxnSpPr>
          <p:spPr>
            <a:xfrm>
              <a:off x="7992344" y="3130501"/>
              <a:ext cx="1840092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FB641AAF-4F51-8D5F-0DC0-060CFD999A29}"/>
                </a:ext>
              </a:extLst>
            </p:cNvPr>
            <p:cNvSpPr txBox="1"/>
            <p:nvPr/>
          </p:nvSpPr>
          <p:spPr>
            <a:xfrm>
              <a:off x="8702306" y="2577914"/>
              <a:ext cx="420167" cy="57574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2800" dirty="0">
                  <a:solidFill>
                    <a:schemeClr val="bg1"/>
                  </a:solidFill>
                  <a:latin typeface="+mn-ea"/>
                </a:rPr>
                <a:t>3</a:t>
              </a:r>
            </a:p>
          </p:txBody>
        </p:sp>
        <p:pic>
          <p:nvPicPr>
            <p:cNvPr id="8" name="그림 7">
              <a:extLst>
                <a:ext uri="{FF2B5EF4-FFF2-40B4-BE49-F238E27FC236}">
                  <a16:creationId xmlns:a16="http://schemas.microsoft.com/office/drawing/2014/main" id="{CD7E492B-493D-B45F-7CB6-9A12C9E8E2C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alphaModFix amt="28000"/>
            </a:blip>
            <a:stretch>
              <a:fillRect/>
            </a:stretch>
          </p:blipFill>
          <p:spPr>
            <a:xfrm>
              <a:off x="1879627" y="3873086"/>
              <a:ext cx="8432747" cy="938740"/>
            </a:xfrm>
            <a:prstGeom prst="rect">
              <a:avLst/>
            </a:prstGeom>
          </p:spPr>
        </p:pic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D2A8FD9-901C-889E-B57E-4B6F3BF3162C}"/>
                </a:ext>
              </a:extLst>
            </p:cNvPr>
            <p:cNvSpPr txBox="1"/>
            <p:nvPr/>
          </p:nvSpPr>
          <p:spPr>
            <a:xfrm>
              <a:off x="1948587" y="5310162"/>
              <a:ext cx="8294827" cy="6758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  <a:spcBef>
                  <a:spcPts val="1200"/>
                </a:spcBef>
              </a:pPr>
              <a:r>
                <a:rPr lang="en-US" altLang="ko-KR" sz="1800" dirty="0">
                  <a:latin typeface="+mn-ea"/>
                  <a:cs typeface="Poppins" pitchFamily="2" charset="77"/>
                </a:rPr>
                <a:t>Lorem ipsum dolor sit </a:t>
              </a:r>
              <a:r>
                <a:rPr lang="en-US" altLang="ko-KR" sz="1800" dirty="0" err="1">
                  <a:latin typeface="+mn-ea"/>
                  <a:cs typeface="Poppins" pitchFamily="2" charset="77"/>
                </a:rPr>
                <a:t>amet</a:t>
              </a:r>
              <a:r>
                <a:rPr lang="en-US" altLang="ko-KR" sz="1800" dirty="0">
                  <a:latin typeface="+mn-ea"/>
                  <a:cs typeface="Poppins" pitchFamily="2" charset="77"/>
                </a:rPr>
                <a:t>, </a:t>
              </a:r>
              <a:r>
                <a:rPr lang="en-US" altLang="ko-KR" sz="1800" dirty="0" err="1">
                  <a:latin typeface="+mn-ea"/>
                  <a:cs typeface="Poppins" pitchFamily="2" charset="77"/>
                </a:rPr>
                <a:t>consectetur</a:t>
              </a:r>
              <a:r>
                <a:rPr lang="en-US" altLang="ko-KR" sz="1800" dirty="0">
                  <a:latin typeface="+mn-ea"/>
                  <a:cs typeface="Poppins" pitchFamily="2" charset="77"/>
                </a:rPr>
                <a:t> </a:t>
              </a:r>
              <a:r>
                <a:rPr lang="en-US" altLang="ko-KR" sz="1800" dirty="0" err="1">
                  <a:latin typeface="+mn-ea"/>
                  <a:cs typeface="Poppins" pitchFamily="2" charset="77"/>
                </a:rPr>
                <a:t>adipiscing</a:t>
              </a:r>
              <a:r>
                <a:rPr lang="en-US" altLang="ko-KR" sz="1800" dirty="0">
                  <a:latin typeface="+mn-ea"/>
                  <a:cs typeface="Poppins" pitchFamily="2" charset="77"/>
                </a:rPr>
                <a:t> </a:t>
              </a:r>
              <a:r>
                <a:rPr lang="en-US" altLang="ko-KR" sz="1800" dirty="0" err="1">
                  <a:latin typeface="+mn-ea"/>
                  <a:cs typeface="Poppins" pitchFamily="2" charset="77"/>
                </a:rPr>
                <a:t>elit</a:t>
              </a:r>
              <a:r>
                <a:rPr lang="en-US" altLang="ko-KR" sz="1800" dirty="0">
                  <a:latin typeface="+mn-ea"/>
                  <a:cs typeface="Poppins" pitchFamily="2" charset="77"/>
                </a:rPr>
                <a:t>. Cras </a:t>
              </a:r>
              <a:r>
                <a:rPr lang="en-US" altLang="ko-KR" sz="1800" dirty="0" err="1">
                  <a:latin typeface="+mn-ea"/>
                  <a:cs typeface="Poppins" pitchFamily="2" charset="77"/>
                </a:rPr>
                <a:t>sollicitudin</a:t>
              </a:r>
              <a:r>
                <a:rPr lang="en-US" altLang="ko-KR" sz="1800" dirty="0">
                  <a:latin typeface="+mn-ea"/>
                  <a:cs typeface="Poppins" pitchFamily="2" charset="77"/>
                </a:rPr>
                <a:t> </a:t>
              </a:r>
              <a:r>
                <a:rPr lang="en-US" altLang="ko-KR" sz="1800" dirty="0" err="1">
                  <a:latin typeface="+mn-ea"/>
                  <a:cs typeface="Poppins" pitchFamily="2" charset="77"/>
                </a:rPr>
                <a:t>lobortis</a:t>
              </a:r>
              <a:r>
                <a:rPr lang="en-US" altLang="ko-KR" sz="1800" dirty="0">
                  <a:latin typeface="+mn-ea"/>
                  <a:cs typeface="Poppins" pitchFamily="2" charset="77"/>
                </a:rPr>
                <a:t> </a:t>
              </a:r>
              <a:r>
                <a:rPr lang="en-US" altLang="ko-KR" sz="1800" dirty="0" err="1">
                  <a:latin typeface="+mn-ea"/>
                  <a:cs typeface="Poppins" pitchFamily="2" charset="77"/>
                </a:rPr>
                <a:t>neque</a:t>
              </a:r>
              <a:r>
                <a:rPr lang="en-US" altLang="ko-KR" sz="1800" dirty="0">
                  <a:latin typeface="+mn-ea"/>
                  <a:cs typeface="Poppins" pitchFamily="2" charset="77"/>
                </a:rPr>
                <a:t>, et </a:t>
              </a:r>
              <a:r>
                <a:rPr lang="en-US" altLang="ko-KR" sz="1800" dirty="0" err="1">
                  <a:latin typeface="+mn-ea"/>
                  <a:cs typeface="Poppins" pitchFamily="2" charset="77"/>
                </a:rPr>
                <a:t>eleifend</a:t>
              </a:r>
              <a:r>
                <a:rPr lang="en-US" altLang="ko-KR" sz="1800" dirty="0">
                  <a:latin typeface="+mn-ea"/>
                  <a:cs typeface="Poppins" pitchFamily="2" charset="77"/>
                </a:rPr>
                <a:t> </a:t>
              </a:r>
              <a:r>
                <a:rPr lang="en-US" altLang="ko-KR" sz="1800" dirty="0" err="1">
                  <a:latin typeface="+mn-ea"/>
                  <a:cs typeface="Poppins" pitchFamily="2" charset="77"/>
                </a:rPr>
                <a:t>nisl</a:t>
              </a:r>
              <a:r>
                <a:rPr lang="en-US" altLang="ko-KR" sz="1800" dirty="0">
                  <a:latin typeface="+mn-ea"/>
                  <a:cs typeface="Poppins" pitchFamily="2" charset="77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10595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오각형 8">
            <a:extLst>
              <a:ext uri="{FF2B5EF4-FFF2-40B4-BE49-F238E27FC236}">
                <a16:creationId xmlns:a16="http://schemas.microsoft.com/office/drawing/2014/main" id="{42A2F5A0-F562-73E3-6A22-F963E48089BE}"/>
              </a:ext>
            </a:extLst>
          </p:cNvPr>
          <p:cNvSpPr/>
          <p:nvPr/>
        </p:nvSpPr>
        <p:spPr>
          <a:xfrm>
            <a:off x="732952" y="2012869"/>
            <a:ext cx="2749244" cy="687311"/>
          </a:xfrm>
          <a:prstGeom prst="homePlate">
            <a:avLst/>
          </a:prstGeom>
          <a:solidFill>
            <a:srgbClr val="BCB9F5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ko-KR" b="1" dirty="0">
                <a:solidFill>
                  <a:schemeClr val="bg1"/>
                </a:solidFill>
                <a:latin typeface="+mn-ea"/>
              </a:rPr>
              <a:t>Your text here</a:t>
            </a:r>
            <a:endParaRPr lang="ko-KR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3" name="갈매기형 수장 10">
            <a:extLst>
              <a:ext uri="{FF2B5EF4-FFF2-40B4-BE49-F238E27FC236}">
                <a16:creationId xmlns:a16="http://schemas.microsoft.com/office/drawing/2014/main" id="{2A67683A-FAD1-45AF-4203-ED9F5947C44E}"/>
              </a:ext>
            </a:extLst>
          </p:cNvPr>
          <p:cNvSpPr/>
          <p:nvPr/>
        </p:nvSpPr>
        <p:spPr>
          <a:xfrm>
            <a:off x="3391228" y="2012869"/>
            <a:ext cx="2751266" cy="687311"/>
          </a:xfrm>
          <a:prstGeom prst="chevron">
            <a:avLst/>
          </a:prstGeom>
          <a:solidFill>
            <a:srgbClr val="9591E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latin typeface="+mn-ea"/>
              </a:rPr>
              <a:t>Your text here</a:t>
            </a:r>
            <a:endParaRPr lang="ko-KR" altLang="en-US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갈매기형 수장 11">
            <a:extLst>
              <a:ext uri="{FF2B5EF4-FFF2-40B4-BE49-F238E27FC236}">
                <a16:creationId xmlns:a16="http://schemas.microsoft.com/office/drawing/2014/main" id="{91EA2214-B6E3-F162-7BE0-9AAF5C144CC2}"/>
              </a:ext>
            </a:extLst>
          </p:cNvPr>
          <p:cNvSpPr/>
          <p:nvPr/>
        </p:nvSpPr>
        <p:spPr>
          <a:xfrm>
            <a:off x="6049505" y="2012869"/>
            <a:ext cx="2751265" cy="687311"/>
          </a:xfrm>
          <a:prstGeom prst="chevron">
            <a:avLst/>
          </a:prstGeom>
          <a:solidFill>
            <a:srgbClr val="7871EA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latin typeface="+mn-ea"/>
              </a:rPr>
              <a:t>Your text here</a:t>
            </a:r>
            <a:endParaRPr lang="ko-KR" altLang="en-US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" name="갈매기형 수장 12">
            <a:extLst>
              <a:ext uri="{FF2B5EF4-FFF2-40B4-BE49-F238E27FC236}">
                <a16:creationId xmlns:a16="http://schemas.microsoft.com/office/drawing/2014/main" id="{386F1216-F16A-1587-624A-048F349B9364}"/>
              </a:ext>
            </a:extLst>
          </p:cNvPr>
          <p:cNvSpPr/>
          <p:nvPr/>
        </p:nvSpPr>
        <p:spPr>
          <a:xfrm>
            <a:off x="8709804" y="2012869"/>
            <a:ext cx="2749244" cy="687311"/>
          </a:xfrm>
          <a:prstGeom prst="chevron">
            <a:avLst/>
          </a:prstGeom>
          <a:solidFill>
            <a:srgbClr val="544DE5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ko-KR" sz="1600" b="1" dirty="0">
                <a:solidFill>
                  <a:schemeClr val="bg1"/>
                </a:solidFill>
                <a:latin typeface="+mn-ea"/>
              </a:rPr>
              <a:t>Your text here</a:t>
            </a:r>
            <a:endParaRPr lang="ko-KR" altLang="en-US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98481781-9E35-B89B-D9A7-CB1AC14241B1}"/>
              </a:ext>
            </a:extLst>
          </p:cNvPr>
          <p:cNvSpPr/>
          <p:nvPr/>
        </p:nvSpPr>
        <p:spPr>
          <a:xfrm>
            <a:off x="732952" y="2874029"/>
            <a:ext cx="2429847" cy="3156381"/>
          </a:xfrm>
          <a:prstGeom prst="rect">
            <a:avLst/>
          </a:prstGeom>
          <a:solidFill>
            <a:schemeClr val="bg1"/>
          </a:solidFill>
          <a:ln w="19050">
            <a:solidFill>
              <a:srgbClr val="BCB9F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272EC190-B5EF-D8E8-F683-BC8530FC321A}"/>
              </a:ext>
            </a:extLst>
          </p:cNvPr>
          <p:cNvSpPr/>
          <p:nvPr/>
        </p:nvSpPr>
        <p:spPr>
          <a:xfrm>
            <a:off x="3395271" y="2874029"/>
            <a:ext cx="2427826" cy="3156381"/>
          </a:xfrm>
          <a:prstGeom prst="rect">
            <a:avLst/>
          </a:prstGeom>
          <a:solidFill>
            <a:schemeClr val="bg1"/>
          </a:solidFill>
          <a:ln w="19050">
            <a:solidFill>
              <a:srgbClr val="9591E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0C47ACFD-CB4C-BF9F-9AB5-CACC05D93E70}"/>
              </a:ext>
            </a:extLst>
          </p:cNvPr>
          <p:cNvSpPr/>
          <p:nvPr/>
        </p:nvSpPr>
        <p:spPr>
          <a:xfrm>
            <a:off x="6055569" y="2874029"/>
            <a:ext cx="2429847" cy="3156381"/>
          </a:xfrm>
          <a:prstGeom prst="rect">
            <a:avLst/>
          </a:prstGeom>
          <a:solidFill>
            <a:schemeClr val="bg1"/>
          </a:solidFill>
          <a:ln w="19050">
            <a:solidFill>
              <a:srgbClr val="7871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F1499E50-4441-1EAB-8388-872CDCFE7DF7}"/>
              </a:ext>
            </a:extLst>
          </p:cNvPr>
          <p:cNvSpPr/>
          <p:nvPr/>
        </p:nvSpPr>
        <p:spPr>
          <a:xfrm>
            <a:off x="8717890" y="2874029"/>
            <a:ext cx="2429847" cy="3156381"/>
          </a:xfrm>
          <a:prstGeom prst="rect">
            <a:avLst/>
          </a:prstGeom>
          <a:solidFill>
            <a:schemeClr val="bg1"/>
          </a:solidFill>
          <a:ln w="19050">
            <a:solidFill>
              <a:srgbClr val="544D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41" name="그림 40" descr="블랙, 어둠이(가) 표시된 사진&#10;&#10;자동 생성된 설명">
            <a:extLst>
              <a:ext uri="{FF2B5EF4-FFF2-40B4-BE49-F238E27FC236}">
                <a16:creationId xmlns:a16="http://schemas.microsoft.com/office/drawing/2014/main" id="{BF7B5FDC-5F52-6FFC-3C81-07F7B4079B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744" y="3273163"/>
            <a:ext cx="666262" cy="666262"/>
          </a:xfrm>
          <a:prstGeom prst="rect">
            <a:avLst/>
          </a:prstGeom>
        </p:spPr>
      </p:pic>
      <p:pic>
        <p:nvPicPr>
          <p:cNvPr id="43" name="그림 42" descr="블랙, 어둠이(가) 표시된 사진&#10;&#10;자동 생성된 설명">
            <a:extLst>
              <a:ext uri="{FF2B5EF4-FFF2-40B4-BE49-F238E27FC236}">
                <a16:creationId xmlns:a16="http://schemas.microsoft.com/office/drawing/2014/main" id="{5D07F097-5666-C37E-4763-0BA7EBED57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6053" y="3273163"/>
            <a:ext cx="666262" cy="666262"/>
          </a:xfrm>
          <a:prstGeom prst="rect">
            <a:avLst/>
          </a:prstGeom>
        </p:spPr>
      </p:pic>
      <p:pic>
        <p:nvPicPr>
          <p:cNvPr id="45" name="그림 44" descr="블랙, 어둠, 스크린샷이(가) 표시된 사진&#10;&#10;자동 생성된 설명">
            <a:extLst>
              <a:ext uri="{FF2B5EF4-FFF2-40B4-BE49-F238E27FC236}">
                <a16:creationId xmlns:a16="http://schemas.microsoft.com/office/drawing/2014/main" id="{2EF2284A-7C9F-EDDF-B56B-4FF1D21053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361" y="3273163"/>
            <a:ext cx="666262" cy="666262"/>
          </a:xfrm>
          <a:prstGeom prst="rect">
            <a:avLst/>
          </a:prstGeom>
        </p:spPr>
      </p:pic>
      <p:pic>
        <p:nvPicPr>
          <p:cNvPr id="47" name="그림 46" descr="블랙, 어둠이(가) 표시된 사진&#10;&#10;자동 생성된 설명">
            <a:extLst>
              <a:ext uri="{FF2B5EF4-FFF2-40B4-BE49-F238E27FC236}">
                <a16:creationId xmlns:a16="http://schemas.microsoft.com/office/drawing/2014/main" id="{B8F2EEFF-F243-8337-9FC1-76C15C99E5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9682" y="3273163"/>
            <a:ext cx="666262" cy="666262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id="{9D40723A-4E2C-1C54-2AAA-E06C7F3D8AB6}"/>
              </a:ext>
            </a:extLst>
          </p:cNvPr>
          <p:cNvSpPr txBox="1"/>
          <p:nvPr/>
        </p:nvSpPr>
        <p:spPr>
          <a:xfrm>
            <a:off x="890665" y="4273152"/>
            <a:ext cx="2114420" cy="1423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ts val="1200"/>
              </a:spcBef>
            </a:pPr>
            <a:r>
              <a:rPr lang="en-US" altLang="ko-KR" sz="1600" dirty="0">
                <a:latin typeface="+mn-ea"/>
                <a:cs typeface="Poppins" pitchFamily="2" charset="77"/>
              </a:rPr>
              <a:t>Lorem ipsum dolor sit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amet</a:t>
            </a:r>
            <a:r>
              <a:rPr lang="en-US" altLang="ko-KR" sz="1600" dirty="0">
                <a:latin typeface="+mn-ea"/>
                <a:cs typeface="Poppins" pitchFamily="2" charset="77"/>
              </a:rPr>
              <a:t>,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consectetur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adipiscing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elit</a:t>
            </a:r>
            <a:r>
              <a:rPr lang="en-US" altLang="ko-KR" sz="1600" dirty="0">
                <a:latin typeface="+mn-ea"/>
                <a:cs typeface="Poppins" pitchFamily="2" charset="77"/>
              </a:rPr>
              <a:t>. Cras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sollicitudin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lobortis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neque</a:t>
            </a:r>
            <a:r>
              <a:rPr lang="en-US" altLang="ko-KR" sz="1600" dirty="0">
                <a:latin typeface="+mn-ea"/>
                <a:cs typeface="Poppins" pitchFamily="2" charset="77"/>
              </a:rPr>
              <a:t>, 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D24F925-FD7F-5F4B-12D1-D1BE27B20E2B}"/>
              </a:ext>
            </a:extLst>
          </p:cNvPr>
          <p:cNvSpPr txBox="1"/>
          <p:nvPr/>
        </p:nvSpPr>
        <p:spPr>
          <a:xfrm>
            <a:off x="3551974" y="4273152"/>
            <a:ext cx="2114420" cy="1423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ts val="1200"/>
              </a:spcBef>
            </a:pPr>
            <a:r>
              <a:rPr lang="en-US" altLang="ko-KR" sz="1600" dirty="0">
                <a:latin typeface="+mn-ea"/>
                <a:cs typeface="Poppins" pitchFamily="2" charset="77"/>
              </a:rPr>
              <a:t>Lorem ipsum dolor sit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amet</a:t>
            </a:r>
            <a:r>
              <a:rPr lang="en-US" altLang="ko-KR" sz="1600" dirty="0">
                <a:latin typeface="+mn-ea"/>
                <a:cs typeface="Poppins" pitchFamily="2" charset="77"/>
              </a:rPr>
              <a:t>,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consectetur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adipiscing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elit</a:t>
            </a:r>
            <a:r>
              <a:rPr lang="en-US" altLang="ko-KR" sz="1600" dirty="0">
                <a:latin typeface="+mn-ea"/>
                <a:cs typeface="Poppins" pitchFamily="2" charset="77"/>
              </a:rPr>
              <a:t>. Cras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sollicitudin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lobortis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neque</a:t>
            </a:r>
            <a:r>
              <a:rPr lang="en-US" altLang="ko-KR" sz="1600" dirty="0">
                <a:latin typeface="+mn-ea"/>
                <a:cs typeface="Poppins" pitchFamily="2" charset="77"/>
              </a:rPr>
              <a:t>, 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EB66456-B913-73D1-5828-4950D6F2F3A8}"/>
              </a:ext>
            </a:extLst>
          </p:cNvPr>
          <p:cNvSpPr txBox="1"/>
          <p:nvPr/>
        </p:nvSpPr>
        <p:spPr>
          <a:xfrm>
            <a:off x="6213282" y="4273152"/>
            <a:ext cx="2114420" cy="1423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ts val="1200"/>
              </a:spcBef>
            </a:pPr>
            <a:r>
              <a:rPr lang="en-US" altLang="ko-KR" sz="1600" dirty="0">
                <a:latin typeface="+mn-ea"/>
                <a:cs typeface="Poppins" pitchFamily="2" charset="77"/>
              </a:rPr>
              <a:t>Lorem ipsum dolor sit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amet</a:t>
            </a:r>
            <a:r>
              <a:rPr lang="en-US" altLang="ko-KR" sz="1600" dirty="0">
                <a:latin typeface="+mn-ea"/>
                <a:cs typeface="Poppins" pitchFamily="2" charset="77"/>
              </a:rPr>
              <a:t>,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consectetur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adipiscing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elit</a:t>
            </a:r>
            <a:r>
              <a:rPr lang="en-US" altLang="ko-KR" sz="1600" dirty="0">
                <a:latin typeface="+mn-ea"/>
                <a:cs typeface="Poppins" pitchFamily="2" charset="77"/>
              </a:rPr>
              <a:t>. Cras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sollicitudin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lobortis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neque</a:t>
            </a:r>
            <a:r>
              <a:rPr lang="en-US" altLang="ko-KR" sz="1600" dirty="0">
                <a:latin typeface="+mn-ea"/>
                <a:cs typeface="Poppins" pitchFamily="2" charset="77"/>
              </a:rPr>
              <a:t>,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6DD1251-D2CD-1E46-BCB1-291863325195}"/>
              </a:ext>
            </a:extLst>
          </p:cNvPr>
          <p:cNvSpPr txBox="1"/>
          <p:nvPr/>
        </p:nvSpPr>
        <p:spPr>
          <a:xfrm>
            <a:off x="8875603" y="4273152"/>
            <a:ext cx="2114420" cy="1423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  <a:spcBef>
                <a:spcPts val="1200"/>
              </a:spcBef>
            </a:pPr>
            <a:r>
              <a:rPr lang="en-US" altLang="ko-KR" sz="1600" dirty="0">
                <a:latin typeface="+mn-ea"/>
                <a:cs typeface="Poppins" pitchFamily="2" charset="77"/>
              </a:rPr>
              <a:t>Lorem ipsum dolor sit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amet</a:t>
            </a:r>
            <a:r>
              <a:rPr lang="en-US" altLang="ko-KR" sz="1600" dirty="0">
                <a:latin typeface="+mn-ea"/>
                <a:cs typeface="Poppins" pitchFamily="2" charset="77"/>
              </a:rPr>
              <a:t>,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consectetur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adipiscing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elit</a:t>
            </a:r>
            <a:r>
              <a:rPr lang="en-US" altLang="ko-KR" sz="1600" dirty="0">
                <a:latin typeface="+mn-ea"/>
                <a:cs typeface="Poppins" pitchFamily="2" charset="77"/>
              </a:rPr>
              <a:t>. Cras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sollicitudin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lobortis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neque</a:t>
            </a:r>
            <a:r>
              <a:rPr lang="en-US" altLang="ko-KR" sz="1600" dirty="0">
                <a:latin typeface="+mn-ea"/>
                <a:cs typeface="Poppins" pitchFamily="2" charset="77"/>
              </a:rPr>
              <a:t>, </a:t>
            </a:r>
          </a:p>
        </p:txBody>
      </p:sp>
      <p:grpSp>
        <p:nvGrpSpPr>
          <p:cNvPr id="55" name="그룹 54">
            <a:extLst>
              <a:ext uri="{FF2B5EF4-FFF2-40B4-BE49-F238E27FC236}">
                <a16:creationId xmlns:a16="http://schemas.microsoft.com/office/drawing/2014/main" id="{E1559697-AB2F-2F96-2F07-0D13324EEAC1}"/>
              </a:ext>
            </a:extLst>
          </p:cNvPr>
          <p:cNvGrpSpPr/>
          <p:nvPr/>
        </p:nvGrpSpPr>
        <p:grpSpPr>
          <a:xfrm>
            <a:off x="474649" y="441161"/>
            <a:ext cx="2877711" cy="1046440"/>
            <a:chOff x="474649" y="441161"/>
            <a:chExt cx="2877711" cy="1046440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945CCD3-5A0C-92FF-B024-11E5D8AFFD5A}"/>
                </a:ext>
              </a:extLst>
            </p:cNvPr>
            <p:cNvSpPr txBox="1"/>
            <p:nvPr/>
          </p:nvSpPr>
          <p:spPr>
            <a:xfrm>
              <a:off x="474649" y="779715"/>
              <a:ext cx="287771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000" spc="300" dirty="0">
                  <a:ln w="38100">
                    <a:solidFill>
                      <a:srgbClr val="7871EA"/>
                    </a:solidFill>
                  </a:ln>
                  <a:solidFill>
                    <a:srgbClr val="7871EA"/>
                  </a:solidFill>
                </a:rPr>
                <a:t>SUB-TITLE</a:t>
              </a:r>
              <a:endParaRPr lang="ko-KR" altLang="en-US" sz="4000" spc="300" dirty="0">
                <a:ln w="38100">
                  <a:solidFill>
                    <a:srgbClr val="7871EA"/>
                  </a:solidFill>
                </a:ln>
                <a:solidFill>
                  <a:srgbClr val="7871EA"/>
                </a:solidFill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8A5CAAEB-B627-1A7F-D5B2-A4074CA270A9}"/>
                </a:ext>
              </a:extLst>
            </p:cNvPr>
            <p:cNvSpPr txBox="1"/>
            <p:nvPr/>
          </p:nvSpPr>
          <p:spPr>
            <a:xfrm>
              <a:off x="474649" y="441161"/>
              <a:ext cx="180998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i="0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+mn-ea"/>
                </a:rPr>
                <a:t>Write Description</a:t>
              </a:r>
              <a:endParaRPr lang="en-US" altLang="ko-K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Pretendard ExtraBold" panose="02000903000000020004" pitchFamily="50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4712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그룹 54">
            <a:extLst>
              <a:ext uri="{FF2B5EF4-FFF2-40B4-BE49-F238E27FC236}">
                <a16:creationId xmlns:a16="http://schemas.microsoft.com/office/drawing/2014/main" id="{E1559697-AB2F-2F96-2F07-0D13324EEAC1}"/>
              </a:ext>
            </a:extLst>
          </p:cNvPr>
          <p:cNvGrpSpPr/>
          <p:nvPr/>
        </p:nvGrpSpPr>
        <p:grpSpPr>
          <a:xfrm>
            <a:off x="474649" y="441161"/>
            <a:ext cx="2877711" cy="1046440"/>
            <a:chOff x="474649" y="441161"/>
            <a:chExt cx="2877711" cy="1046440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945CCD3-5A0C-92FF-B024-11E5D8AFFD5A}"/>
                </a:ext>
              </a:extLst>
            </p:cNvPr>
            <p:cNvSpPr txBox="1"/>
            <p:nvPr/>
          </p:nvSpPr>
          <p:spPr>
            <a:xfrm>
              <a:off x="474649" y="779715"/>
              <a:ext cx="287771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000" spc="300" dirty="0">
                  <a:ln w="38100">
                    <a:solidFill>
                      <a:srgbClr val="7871EA"/>
                    </a:solidFill>
                  </a:ln>
                  <a:solidFill>
                    <a:srgbClr val="7871EA"/>
                  </a:solidFill>
                </a:rPr>
                <a:t>SUB-TITLE</a:t>
              </a:r>
              <a:endParaRPr lang="ko-KR" altLang="en-US" sz="4000" spc="300" dirty="0">
                <a:ln w="38100">
                  <a:solidFill>
                    <a:srgbClr val="7871EA"/>
                  </a:solidFill>
                </a:ln>
                <a:solidFill>
                  <a:srgbClr val="7871EA"/>
                </a:solidFill>
              </a:endParaRP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8A5CAAEB-B627-1A7F-D5B2-A4074CA270A9}"/>
                </a:ext>
              </a:extLst>
            </p:cNvPr>
            <p:cNvSpPr txBox="1"/>
            <p:nvPr/>
          </p:nvSpPr>
          <p:spPr>
            <a:xfrm>
              <a:off x="474649" y="441161"/>
              <a:ext cx="180998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i="0" dirty="0">
                  <a:solidFill>
                    <a:schemeClr val="tx1">
                      <a:lumMod val="50000"/>
                      <a:lumOff val="50000"/>
                    </a:schemeClr>
                  </a:solidFill>
                  <a:effectLst/>
                  <a:latin typeface="+mn-ea"/>
                </a:rPr>
                <a:t>Write Description</a:t>
              </a:r>
              <a:endParaRPr lang="en-US" altLang="ko-K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  <a:cs typeface="Pretendard ExtraBold" panose="02000903000000020004" pitchFamily="50" charset="-127"/>
              </a:endParaRPr>
            </a:p>
          </p:txBody>
        </p:sp>
      </p:grpSp>
      <p:sp>
        <p:nvSpPr>
          <p:cNvPr id="4" name="사각형: 둥근 모서리 3">
            <a:extLst>
              <a:ext uri="{FF2B5EF4-FFF2-40B4-BE49-F238E27FC236}">
                <a16:creationId xmlns:a16="http://schemas.microsoft.com/office/drawing/2014/main" id="{BB55EC30-B7F0-31E7-BD28-087A62E4D0CE}"/>
              </a:ext>
            </a:extLst>
          </p:cNvPr>
          <p:cNvSpPr/>
          <p:nvPr/>
        </p:nvSpPr>
        <p:spPr>
          <a:xfrm>
            <a:off x="5568807" y="976803"/>
            <a:ext cx="5972537" cy="4904394"/>
          </a:xfrm>
          <a:prstGeom prst="roundRect">
            <a:avLst>
              <a:gd name="adj" fmla="val 4631"/>
            </a:avLst>
          </a:prstGeom>
          <a:blipFill>
            <a:blip r:embed="rId2">
              <a:alphaModFix amt="80000"/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752EC6-2710-3C02-85F1-CFCC97BA7DBF}"/>
              </a:ext>
            </a:extLst>
          </p:cNvPr>
          <p:cNvSpPr txBox="1"/>
          <p:nvPr/>
        </p:nvSpPr>
        <p:spPr>
          <a:xfrm>
            <a:off x="474648" y="2854737"/>
            <a:ext cx="45024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+mn-ea"/>
                <a:cs typeface="Poppins" pitchFamily="2" charset="77"/>
              </a:rPr>
              <a:t>Lorem ipsum dolor sit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amet</a:t>
            </a:r>
            <a:r>
              <a:rPr lang="en-US" altLang="ko-KR" sz="1600" dirty="0">
                <a:latin typeface="+mn-ea"/>
                <a:cs typeface="Poppins" pitchFamily="2" charset="77"/>
              </a:rPr>
              <a:t>,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consectetur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adipiscing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elit</a:t>
            </a:r>
            <a:r>
              <a:rPr lang="en-US" altLang="ko-KR" sz="1600" dirty="0">
                <a:latin typeface="+mn-ea"/>
                <a:cs typeface="Poppins" pitchFamily="2" charset="77"/>
              </a:rPr>
              <a:t>. Cras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sollicitudin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lobortis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neque</a:t>
            </a:r>
            <a:r>
              <a:rPr lang="en-US" altLang="ko-KR" sz="1600" dirty="0">
                <a:latin typeface="+mn-ea"/>
                <a:cs typeface="Poppins" pitchFamily="2" charset="77"/>
              </a:rPr>
              <a:t>, et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eleifend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nisl</a:t>
            </a:r>
            <a:r>
              <a:rPr lang="en-US" altLang="ko-KR" sz="1600" dirty="0">
                <a:latin typeface="+mn-ea"/>
                <a:cs typeface="Poppins" pitchFamily="2" charset="77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1C95B2-AE0E-5D5B-4E43-7E32C374F32E}"/>
              </a:ext>
            </a:extLst>
          </p:cNvPr>
          <p:cNvSpPr txBox="1"/>
          <p:nvPr/>
        </p:nvSpPr>
        <p:spPr>
          <a:xfrm>
            <a:off x="474649" y="2111312"/>
            <a:ext cx="31622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2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Your text here</a:t>
            </a:r>
            <a:endParaRPr lang="ko-KR" altLang="en-US" sz="24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FA46A1-20A4-D066-3210-B72660B0ABBB}"/>
              </a:ext>
            </a:extLst>
          </p:cNvPr>
          <p:cNvSpPr txBox="1"/>
          <p:nvPr/>
        </p:nvSpPr>
        <p:spPr>
          <a:xfrm>
            <a:off x="474648" y="3952468"/>
            <a:ext cx="45024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+mn-ea"/>
                <a:cs typeface="Poppins" pitchFamily="2" charset="77"/>
              </a:rPr>
              <a:t>Lorem ipsum dolor sit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amet</a:t>
            </a:r>
            <a:r>
              <a:rPr lang="en-US" altLang="ko-KR" sz="1600" dirty="0">
                <a:latin typeface="+mn-ea"/>
                <a:cs typeface="Poppins" pitchFamily="2" charset="77"/>
              </a:rPr>
              <a:t>,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consectetur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adipiscing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elit</a:t>
            </a:r>
            <a:r>
              <a:rPr lang="en-US" altLang="ko-KR" sz="1600" dirty="0">
                <a:latin typeface="+mn-ea"/>
                <a:cs typeface="Poppins" pitchFamily="2" charset="77"/>
              </a:rPr>
              <a:t>. Cras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sollicitudin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lobortis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neque</a:t>
            </a:r>
            <a:r>
              <a:rPr lang="en-US" altLang="ko-KR" sz="1600" dirty="0">
                <a:latin typeface="+mn-ea"/>
                <a:cs typeface="Poppins" pitchFamily="2" charset="77"/>
              </a:rPr>
              <a:t>, et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eleifend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nisl</a:t>
            </a:r>
            <a:r>
              <a:rPr lang="en-US" altLang="ko-KR" sz="1600" dirty="0">
                <a:latin typeface="+mn-ea"/>
                <a:cs typeface="Poppins" pitchFamily="2" charset="77"/>
              </a:rPr>
              <a:t>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EB16E3C-D5F3-FE67-7996-DF2E82718E3C}"/>
              </a:ext>
            </a:extLst>
          </p:cNvPr>
          <p:cNvSpPr txBox="1"/>
          <p:nvPr/>
        </p:nvSpPr>
        <p:spPr>
          <a:xfrm>
            <a:off x="533906" y="5050200"/>
            <a:ext cx="450246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ko-KR" sz="1600" dirty="0">
                <a:latin typeface="+mn-ea"/>
                <a:cs typeface="Poppins" pitchFamily="2" charset="77"/>
              </a:rPr>
              <a:t>Lorem ipsum dolor sit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amet</a:t>
            </a:r>
            <a:r>
              <a:rPr lang="en-US" altLang="ko-KR" sz="1600" dirty="0">
                <a:latin typeface="+mn-ea"/>
                <a:cs typeface="Poppins" pitchFamily="2" charset="77"/>
              </a:rPr>
              <a:t>,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consectetur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adipiscing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elit</a:t>
            </a:r>
            <a:r>
              <a:rPr lang="en-US" altLang="ko-KR" sz="1600" dirty="0">
                <a:latin typeface="+mn-ea"/>
                <a:cs typeface="Poppins" pitchFamily="2" charset="77"/>
              </a:rPr>
              <a:t>. Cras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sollicitudin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lobortis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neque</a:t>
            </a:r>
            <a:r>
              <a:rPr lang="en-US" altLang="ko-KR" sz="1600" dirty="0">
                <a:latin typeface="+mn-ea"/>
                <a:cs typeface="Poppins" pitchFamily="2" charset="77"/>
              </a:rPr>
              <a:t>, et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eleifend</a:t>
            </a:r>
            <a:r>
              <a:rPr lang="en-US" altLang="ko-KR" sz="1600" dirty="0">
                <a:latin typeface="+mn-ea"/>
                <a:cs typeface="Poppins" pitchFamily="2" charset="77"/>
              </a:rPr>
              <a:t> </a:t>
            </a:r>
            <a:r>
              <a:rPr lang="en-US" altLang="ko-KR" sz="1600" dirty="0" err="1">
                <a:latin typeface="+mn-ea"/>
                <a:cs typeface="Poppins" pitchFamily="2" charset="77"/>
              </a:rPr>
              <a:t>nisl</a:t>
            </a:r>
            <a:r>
              <a:rPr lang="en-US" altLang="ko-KR" sz="1600" dirty="0">
                <a:latin typeface="+mn-ea"/>
                <a:cs typeface="Poppins" pitchFamily="2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8930995"/>
      </p:ext>
    </p:extLst>
  </p:cSld>
  <p:clrMapOvr>
    <a:masterClrMapping/>
  </p:clrMapOvr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자유형: 도형 34"/>
          <p:cNvSpPr/>
          <p:nvPr/>
        </p:nvSpPr>
        <p:spPr>
          <a:xfrm rot="21219430">
            <a:off x="6792270" y="-380101"/>
            <a:ext cx="6505970" cy="7453774"/>
          </a:xfrm>
          <a:custGeom>
            <a:avLst/>
            <a:gdLst>
              <a:gd name="connsiteX0" fmla="*/ 18950 w 6505970"/>
              <a:gd name="connsiteY0" fmla="*/ 0 h 7453774"/>
              <a:gd name="connsiteX1" fmla="*/ 6505970 w 6505970"/>
              <a:gd name="connsiteY1" fmla="*/ 721083 h 7453774"/>
              <a:gd name="connsiteX2" fmla="*/ 6505970 w 6505970"/>
              <a:gd name="connsiteY2" fmla="*/ 721084 h 7453774"/>
              <a:gd name="connsiteX3" fmla="*/ 5756333 w 6505970"/>
              <a:gd name="connsiteY3" fmla="*/ 637756 h 7453774"/>
              <a:gd name="connsiteX4" fmla="*/ 4998680 w 6505970"/>
              <a:gd name="connsiteY4" fmla="*/ 7453774 h 7453774"/>
              <a:gd name="connsiteX5" fmla="*/ 870059 w 6505970"/>
              <a:gd name="connsiteY5" fmla="*/ 6994846 h 7453774"/>
              <a:gd name="connsiteX6" fmla="*/ 863411 w 6505970"/>
              <a:gd name="connsiteY6" fmla="*/ 6924918 h 7453774"/>
              <a:gd name="connsiteX7" fmla="*/ 922634 w 6505970"/>
              <a:gd name="connsiteY7" fmla="*/ 6001218 h 7453774"/>
              <a:gd name="connsiteX8" fmla="*/ 1678291 w 6505970"/>
              <a:gd name="connsiteY8" fmla="*/ 3798807 h 7453774"/>
              <a:gd name="connsiteX9" fmla="*/ 99811 w 6505970"/>
              <a:gd name="connsiteY9" fmla="*/ 1377838 h 7453774"/>
              <a:gd name="connsiteX10" fmla="*/ 8255 w 6505970"/>
              <a:gd name="connsiteY10" fmla="*/ 170507 h 745377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505970" h="7453774">
                <a:moveTo>
                  <a:pt x="18950" y="0"/>
                </a:moveTo>
                <a:lnTo>
                  <a:pt x="6505970" y="721083"/>
                </a:lnTo>
                <a:lnTo>
                  <a:pt x="6505970" y="721084"/>
                </a:lnTo>
                <a:lnTo>
                  <a:pt x="5756333" y="637756"/>
                </a:lnTo>
                <a:lnTo>
                  <a:pt x="4998680" y="7453774"/>
                </a:lnTo>
                <a:lnTo>
                  <a:pt x="870059" y="6994846"/>
                </a:lnTo>
                <a:lnTo>
                  <a:pt x="863411" y="6924918"/>
                </a:lnTo>
                <a:cubicBezTo>
                  <a:pt x="848676" y="6629831"/>
                  <a:pt x="881965" y="6316448"/>
                  <a:pt x="922634" y="6001218"/>
                </a:cubicBezTo>
                <a:cubicBezTo>
                  <a:pt x="1009396" y="5328726"/>
                  <a:pt x="1815430" y="4569371"/>
                  <a:pt x="1678291" y="3798807"/>
                </a:cubicBezTo>
                <a:cubicBezTo>
                  <a:pt x="1541154" y="3028247"/>
                  <a:pt x="351696" y="2260483"/>
                  <a:pt x="99811" y="1377838"/>
                </a:cubicBezTo>
                <a:cubicBezTo>
                  <a:pt x="1418" y="1033054"/>
                  <a:pt x="-12419" y="601049"/>
                  <a:pt x="8255" y="170507"/>
                </a:cubicBezTo>
                <a:close/>
              </a:path>
            </a:pathLst>
          </a:custGeom>
          <a:solidFill>
            <a:srgbClr val="bcb9f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38" name="자유형: 도형 37"/>
          <p:cNvSpPr/>
          <p:nvPr/>
        </p:nvSpPr>
        <p:spPr>
          <a:xfrm rot="21043504">
            <a:off x="7133836" y="-515153"/>
            <a:ext cx="5871005" cy="7668994"/>
          </a:xfrm>
          <a:custGeom>
            <a:avLst/>
            <a:gdLst>
              <a:gd name="connsiteX0" fmla="*/ 50256 w 5871005"/>
              <a:gd name="connsiteY0" fmla="*/ 0 h 7668994"/>
              <a:gd name="connsiteX1" fmla="*/ 5871005 w 5871005"/>
              <a:gd name="connsiteY1" fmla="*/ 950572 h 7668994"/>
              <a:gd name="connsiteX2" fmla="*/ 5871004 w 5871005"/>
              <a:gd name="connsiteY2" fmla="*/ 950577 h 7668994"/>
              <a:gd name="connsiteX3" fmla="*/ 5565334 w 5871005"/>
              <a:gd name="connsiteY3" fmla="*/ 900658 h 7668994"/>
              <a:gd name="connsiteX4" fmla="*/ 4460014 w 5871005"/>
              <a:gd name="connsiteY4" fmla="*/ 7668994 h 7668994"/>
              <a:gd name="connsiteX5" fmla="*/ 860936 w 5871005"/>
              <a:gd name="connsiteY5" fmla="*/ 7081238 h 7668994"/>
              <a:gd name="connsiteX6" fmla="*/ 833724 w 5871005"/>
              <a:gd name="connsiteY6" fmla="*/ 7001656 h 7668994"/>
              <a:gd name="connsiteX7" fmla="*/ 830145 w 5871005"/>
              <a:gd name="connsiteY7" fmla="*/ 5786491 h 7668994"/>
              <a:gd name="connsiteX8" fmla="*/ 1510052 w 5871005"/>
              <a:gd name="connsiteY8" fmla="*/ 3804858 h 7668994"/>
              <a:gd name="connsiteX9" fmla="*/ 89804 w 5871005"/>
              <a:gd name="connsiteY9" fmla="*/ 1626575 h 7668994"/>
              <a:gd name="connsiteX10" fmla="*/ 41773 w 5871005"/>
              <a:gd name="connsiteY10" fmla="*/ 81150 h 766899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871005" h="7668994">
                <a:moveTo>
                  <a:pt x="50256" y="0"/>
                </a:moveTo>
                <a:lnTo>
                  <a:pt x="5871005" y="950572"/>
                </a:lnTo>
                <a:lnTo>
                  <a:pt x="5871004" y="950577"/>
                </a:lnTo>
                <a:lnTo>
                  <a:pt x="5565334" y="900658"/>
                </a:lnTo>
                <a:lnTo>
                  <a:pt x="4460014" y="7668994"/>
                </a:lnTo>
                <a:lnTo>
                  <a:pt x="860936" y="7081238"/>
                </a:lnTo>
                <a:lnTo>
                  <a:pt x="833724" y="7001656"/>
                </a:lnTo>
                <a:cubicBezTo>
                  <a:pt x="735308" y="6633643"/>
                  <a:pt x="775257" y="6211936"/>
                  <a:pt x="830145" y="5786491"/>
                </a:cubicBezTo>
                <a:cubicBezTo>
                  <a:pt x="908209" y="5181411"/>
                  <a:pt x="1633443" y="4498176"/>
                  <a:pt x="1510052" y="3804858"/>
                </a:cubicBezTo>
                <a:cubicBezTo>
                  <a:pt x="1386662" y="3111540"/>
                  <a:pt x="316439" y="2420740"/>
                  <a:pt x="89804" y="1626575"/>
                </a:cubicBezTo>
                <a:cubicBezTo>
                  <a:pt x="-34137" y="1192265"/>
                  <a:pt x="-8962" y="604137"/>
                  <a:pt x="41773" y="81150"/>
                </a:cubicBezTo>
                <a:close/>
              </a:path>
            </a:pathLst>
          </a:custGeom>
          <a:solidFill>
            <a:srgbClr val="9591e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25" name="자유형: 도형 24"/>
          <p:cNvSpPr/>
          <p:nvPr/>
        </p:nvSpPr>
        <p:spPr>
          <a:xfrm rot="20912846">
            <a:off x="7400358" y="-620123"/>
            <a:ext cx="5460191" cy="7839444"/>
          </a:xfrm>
          <a:custGeom>
            <a:avLst/>
            <a:gdLst>
              <a:gd name="connsiteX0" fmla="*/ 90376 w 5443283"/>
              <a:gd name="connsiteY0" fmla="*/ 0 h 7805899"/>
              <a:gd name="connsiteX1" fmla="*/ 5443283 w 5443283"/>
              <a:gd name="connsiteY1" fmla="*/ 1084447 h 7805899"/>
              <a:gd name="connsiteX2" fmla="*/ 4081582 w 5443283"/>
              <a:gd name="connsiteY2" fmla="*/ 7805899 h 7805899"/>
              <a:gd name="connsiteX3" fmla="*/ 913526 w 5443283"/>
              <a:gd name="connsiteY3" fmla="*/ 7164082 h 7805899"/>
              <a:gd name="connsiteX4" fmla="*/ 905083 w 5443283"/>
              <a:gd name="connsiteY4" fmla="*/ 7151840 h 7805899"/>
              <a:gd name="connsiteX5" fmla="*/ 764474 w 5443283"/>
              <a:gd name="connsiteY5" fmla="*/ 5713797 h 7805899"/>
              <a:gd name="connsiteX6" fmla="*/ 1390595 w 5443283"/>
              <a:gd name="connsiteY6" fmla="*/ 3891093 h 7805899"/>
              <a:gd name="connsiteX7" fmla="*/ 82701 w 5443283"/>
              <a:gd name="connsiteY7" fmla="*/ 1887510 h 7805899"/>
              <a:gd name="connsiteX8" fmla="*/ 59601 w 5443283"/>
              <a:gd name="connsiteY8" fmla="*/ 264123 h 780589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43283" h="7805899">
                <a:moveTo>
                  <a:pt x="90376" y="0"/>
                </a:moveTo>
                <a:lnTo>
                  <a:pt x="5443283" y="1084447"/>
                </a:lnTo>
                <a:lnTo>
                  <a:pt x="4081582" y="7805899"/>
                </a:lnTo>
                <a:lnTo>
                  <a:pt x="913526" y="7164082"/>
                </a:lnTo>
                <a:lnTo>
                  <a:pt x="905083" y="7151840"/>
                </a:lnTo>
                <a:cubicBezTo>
                  <a:pt x="654143" y="6751215"/>
                  <a:pt x="697080" y="6235563"/>
                  <a:pt x="764474" y="5713797"/>
                </a:cubicBezTo>
                <a:cubicBezTo>
                  <a:pt x="836363" y="5157246"/>
                  <a:pt x="1504225" y="4528807"/>
                  <a:pt x="1390595" y="3891093"/>
                </a:cubicBezTo>
                <a:cubicBezTo>
                  <a:pt x="1276966" y="3253380"/>
                  <a:pt x="291407" y="2617983"/>
                  <a:pt x="82701" y="1887510"/>
                </a:cubicBezTo>
                <a:cubicBezTo>
                  <a:pt x="-47741" y="1430964"/>
                  <a:pt x="1174" y="789626"/>
                  <a:pt x="59601" y="26412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43" name="자유형: 도형 42"/>
          <p:cNvSpPr/>
          <p:nvPr/>
        </p:nvSpPr>
        <p:spPr>
          <a:xfrm rot="20912846">
            <a:off x="7400358" y="-620123"/>
            <a:ext cx="5460191" cy="7839444"/>
          </a:xfrm>
          <a:custGeom>
            <a:avLst/>
            <a:gdLst>
              <a:gd name="connsiteX0" fmla="*/ 90376 w 5443283"/>
              <a:gd name="connsiteY0" fmla="*/ 0 h 7805899"/>
              <a:gd name="connsiteX1" fmla="*/ 5443283 w 5443283"/>
              <a:gd name="connsiteY1" fmla="*/ 1084447 h 7805899"/>
              <a:gd name="connsiteX2" fmla="*/ 4081582 w 5443283"/>
              <a:gd name="connsiteY2" fmla="*/ 7805899 h 7805899"/>
              <a:gd name="connsiteX3" fmla="*/ 913526 w 5443283"/>
              <a:gd name="connsiteY3" fmla="*/ 7164082 h 7805899"/>
              <a:gd name="connsiteX4" fmla="*/ 905083 w 5443283"/>
              <a:gd name="connsiteY4" fmla="*/ 7151840 h 7805899"/>
              <a:gd name="connsiteX5" fmla="*/ 764474 w 5443283"/>
              <a:gd name="connsiteY5" fmla="*/ 5713797 h 7805899"/>
              <a:gd name="connsiteX6" fmla="*/ 1390595 w 5443283"/>
              <a:gd name="connsiteY6" fmla="*/ 3891093 h 7805899"/>
              <a:gd name="connsiteX7" fmla="*/ 82701 w 5443283"/>
              <a:gd name="connsiteY7" fmla="*/ 1887510 h 7805899"/>
              <a:gd name="connsiteX8" fmla="*/ 59601 w 5443283"/>
              <a:gd name="connsiteY8" fmla="*/ 264123 h 780589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43283" h="7805899">
                <a:moveTo>
                  <a:pt x="90376" y="0"/>
                </a:moveTo>
                <a:lnTo>
                  <a:pt x="5443283" y="1084447"/>
                </a:lnTo>
                <a:lnTo>
                  <a:pt x="4081582" y="7805899"/>
                </a:lnTo>
                <a:lnTo>
                  <a:pt x="913526" y="7164082"/>
                </a:lnTo>
                <a:lnTo>
                  <a:pt x="905083" y="7151840"/>
                </a:lnTo>
                <a:cubicBezTo>
                  <a:pt x="654143" y="6751215"/>
                  <a:pt x="697080" y="6235563"/>
                  <a:pt x="764474" y="5713797"/>
                </a:cubicBezTo>
                <a:cubicBezTo>
                  <a:pt x="836363" y="5157246"/>
                  <a:pt x="1504225" y="4528807"/>
                  <a:pt x="1390595" y="3891093"/>
                </a:cubicBezTo>
                <a:cubicBezTo>
                  <a:pt x="1276966" y="3253380"/>
                  <a:pt x="291407" y="2617983"/>
                  <a:pt x="82701" y="1887510"/>
                </a:cubicBezTo>
                <a:cubicBezTo>
                  <a:pt x="-47741" y="1430964"/>
                  <a:pt x="1174" y="789626"/>
                  <a:pt x="59601" y="264123"/>
                </a:cubicBezTo>
                <a:close/>
              </a:path>
            </a:pathLst>
          </a:custGeom>
          <a:blipFill dpi="0" rotWithShape="1">
            <a:blip r:embed="rId2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>
              <a:defRPr/>
            </a:pPr>
            <a:endParaRPr lang="ko-KR" altLang="en-US"/>
          </a:p>
        </p:txBody>
      </p:sp>
      <p:sp>
        <p:nvSpPr>
          <p:cNvPr id="46" name="제목 1"/>
          <p:cNvSpPr>
            <a:spLocks noGrp="1"/>
          </p:cNvSpPr>
          <p:nvPr>
            <p:ph type="ctrTitle" idx="0"/>
          </p:nvPr>
        </p:nvSpPr>
        <p:spPr>
          <a:xfrm>
            <a:off x="753360" y="1303993"/>
            <a:ext cx="4559420" cy="1821172"/>
          </a:xfrm>
          <a:ln>
            <a:noFill/>
          </a:ln>
        </p:spPr>
        <p:txBody>
          <a:bodyPr>
            <a:noAutofit/>
          </a:bodyPr>
          <a:lstStyle/>
          <a:p>
            <a:pPr algn="l">
              <a:defRPr/>
            </a:pPr>
            <a:r>
              <a:rPr lang="en-US" altLang="ko-KR" sz="6600" b="1" spc="300">
                <a:ln w="38100">
                  <a:solidFill>
                    <a:schemeClr val="tx1"/>
                  </a:solidFill>
                </a:ln>
              </a:rPr>
              <a:t>THANK</a:t>
            </a:r>
            <a:br>
              <a:rPr lang="en-US" altLang="ko-KR" sz="6600" b="1" spc="300">
                <a:ln w="38100">
                  <a:solidFill>
                    <a:schemeClr val="tx1"/>
                  </a:solidFill>
                </a:ln>
              </a:rPr>
            </a:br>
            <a:r>
              <a:rPr lang="en-US" altLang="ko-KR" sz="6600" b="1" spc="300">
                <a:ln w="38100">
                  <a:solidFill>
                    <a:schemeClr val="tx1"/>
                  </a:solidFill>
                </a:ln>
              </a:rPr>
              <a:t>YOU</a:t>
            </a:r>
            <a:endParaRPr lang="ko-KR" altLang="en-US" sz="6600" b="1" spc="30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53360" y="3429000"/>
            <a:ext cx="3633855" cy="44577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en-US" altLang="ko-KR" sz="240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+mj-lt"/>
                <a:ea typeface="G마켓 산스 TTF Medium"/>
              </a:rPr>
              <a:t>Please write the sub-title</a:t>
            </a:r>
            <a:endParaRPr lang="en-US" altLang="ko-KR" sz="240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G마켓 산스 TTF Medium"/>
              <a:cs typeface="Pretendard ExtraBold"/>
            </a:endParaRPr>
          </a:p>
        </p:txBody>
      </p:sp>
      <p:pic>
        <p:nvPicPr>
          <p:cNvPr id="50" name="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835353" y="6129408"/>
            <a:ext cx="2842260" cy="1676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20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20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p="http://schemas.openxmlformats.org/presentation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20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20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236</ep:Words>
  <ep:PresentationFormat>와이드스크린</ep:PresentationFormat>
  <ep:Paragraphs>47</ep:Paragraphs>
  <ep:Slides>7</ep:Slides>
  <ep:Notes>2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ep:HeadingPairs>
  <ep:TitlesOfParts>
    <vt:vector size="8" baseType="lpstr">
      <vt:lpstr>Office 테마</vt:lpstr>
      <vt:lpstr>PPT TAMPLATE</vt:lpstr>
      <vt:lpstr>PowerPoint 프레젠테이션</vt:lpstr>
      <vt:lpstr>PowerPoint 프레젠테이션</vt:lpstr>
      <vt:lpstr>PowerPoint 프레젠테이션</vt:lpstr>
      <vt:lpstr>THANK YOU</vt:lpstr>
      <vt:lpstr>슬라이드 6</vt:lpstr>
      <vt:lpstr>THANK YOU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2023-06-08T01:42:29.000</dcterms:created>
  <dc:creator>7498</dc:creator>
  <cp:lastModifiedBy>tobe2</cp:lastModifiedBy>
  <dcterms:modified xsi:type="dcterms:W3CDTF">2024-03-26T05:56:28.650</dcterms:modified>
  <cp:revision>17</cp:revision>
  <dc:title>BUSINESS REPORT</dc:title>
  <cp:version>1000.0000.01</cp:version>
</cp:coreProperties>
</file>