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04" y="310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presProps" Target="presProps.xml"  /><Relationship Id="rId11" Type="http://schemas.openxmlformats.org/officeDocument/2006/relationships/viewProps" Target="viewProps.xml"  /><Relationship Id="rId12" Type="http://schemas.openxmlformats.org/officeDocument/2006/relationships/theme" Target="theme/theme1.xml"  /><Relationship Id="rId13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27A924-D8F2-90DA-F89A-60973DC1E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701D7D3-F81F-5880-6C7F-C14791E78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CA6B9E7-60DA-B9AD-1EA5-BBD928DA8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E249-9427-4D44-8E69-CB8546ADB7FB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368CC86-EF0B-8E0A-DD37-F9266B1FA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A23A3BB-2199-7EEA-0241-300AD4B35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AE7B-E7B9-46CC-BB4A-671AC59F9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15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B95B32-112B-7833-17DF-45BE04DB3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F480BF5-82F8-F3E9-1FF7-F8DAD50C0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83EE1B-D00A-1DDF-CD8F-695180BA6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E249-9427-4D44-8E69-CB8546ADB7FB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49BC3A4-B50B-EA7E-AEFB-E5BBD8D91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E90E10-3BC1-8BA2-726B-B71DE3E9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AE7B-E7B9-46CC-BB4A-671AC59F9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255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86A6A5C-4FA6-82CD-47C8-875116B35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2FE9E1F-B327-8DE3-70D7-83F704CF6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9A04D6-5A43-18B3-9FE7-61FB545A9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E249-9427-4D44-8E69-CB8546ADB7FB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D0BC46-DA0D-4624-08BD-3FF45761F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4FC438-393E-FAE8-A468-BCE27AA6E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AE7B-E7B9-46CC-BB4A-671AC59F9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331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1EAE27-F71C-A326-37BA-0D58A9321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353A11-3D02-18CF-96A2-A6A69DAA7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D3112E-2533-53D5-ED3B-EFC112190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E249-9427-4D44-8E69-CB8546ADB7FB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D13F8A5-80DF-D0A6-BEE4-78A478350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F1E574-E032-0F1F-F90E-C4DBB951A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AE7B-E7B9-46CC-BB4A-671AC59F9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187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BB418D-3E13-51C6-0BA6-CB57A3DF5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9B8F3C6-C0EA-7D0C-A754-4E511FAFE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E100BA1-95FD-DD39-1BFE-9B9570F8C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E249-9427-4D44-8E69-CB8546ADB7FB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D0E4CAE-25E3-52A8-37E2-40BD58837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A5827B-6115-5E8E-749F-CF90F8339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AE7B-E7B9-46CC-BB4A-671AC59F9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56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235AA0-D574-41FC-AB82-653F1629A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A7CFE45-3A6C-3A95-1044-D3F5444903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2CD84A7-FF27-C626-1E60-2F54EBAAB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00F6356-FF16-522D-4349-248EDE3F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E249-9427-4D44-8E69-CB8546ADB7FB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303353C-4CA5-F793-85FE-DDCF4A8D2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E89A212-5157-BA17-19B1-390D9870A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AE7B-E7B9-46CC-BB4A-671AC59F9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320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2D4012-F839-CEC5-9CF7-26C95056A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CC3FD38-3377-A0FF-6730-F8AADD625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CE26AD5-8C70-B082-C8FC-F76D2A445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715FE44-3710-2EAB-F708-815A1BC17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013B5E8-EEE9-F8A5-78C5-7B2EDD07FA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ADE1089-2A6F-A6FD-E336-D7F870693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E249-9427-4D44-8E69-CB8546ADB7FB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732EDC1-4077-FBFB-D7DF-F6A65F92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B6CCBC8-2290-F122-1C74-ED5B6EFA6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AE7B-E7B9-46CC-BB4A-671AC59F9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31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8EBE30-63F5-85D6-9E00-3D9410BC5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71D6917-1620-83C5-F432-2B501DBEF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E249-9427-4D44-8E69-CB8546ADB7FB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4F5F643-A391-1D26-F67D-BE84FE91D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D26BECB-EF2F-C3BB-4D4C-D37E8DA2E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AE7B-E7B9-46CC-BB4A-671AC59F9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319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40FCCBC-4E5F-FEE8-C56B-2485820EB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E249-9427-4D44-8E69-CB8546ADB7FB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E52AC50-B520-7B33-EB81-341D59295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92E219C-0ACC-D0BE-B9F1-178808465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AE7B-E7B9-46CC-BB4A-671AC59F9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511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09EAB0-B7AC-C7B0-995E-4653F10F3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65B8AD-B013-8563-9D31-6F717B2CF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C8505D9-82CC-700D-8542-07F12B79A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753A5B5-BD8D-5B50-6642-C85CCAE90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E249-9427-4D44-8E69-CB8546ADB7FB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9574707-BD69-3018-1138-31709B765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75F1679-3F28-766E-73B5-1B4D61852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AE7B-E7B9-46CC-BB4A-671AC59F9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75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173E84-4282-23AA-C79A-416C63DC5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18B3CC1-61E1-CB8A-BA11-63A5122070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599206E-9AEF-B3A3-0DEB-140A5C4DA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6DD766B-2A10-FE01-8ECE-4CC184DB2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E249-9427-4D44-8E69-CB8546ADB7FB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77EA9FA-ECEB-2FC0-79D5-43B78E858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6010186-90F3-460D-D9D7-C5757B8F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AE7B-E7B9-46CC-BB4A-671AC59F9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9533142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CC9DD08-7638-5BD7-24DA-44BBC898F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FBDBE0-C573-2912-161C-4F1FD3F31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4C27A18-7FA3-E6A8-EFAA-5B3E05A8D3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3E249-9427-4D44-8E69-CB8546ADB7FB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48B0D2D-9B13-E175-9046-BF292810A3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0764D3-C213-E330-8324-51ADC6134E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2AE7B-E7B9-46CC-BB4A-671AC59F9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034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pn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png"  /><Relationship Id="rId3" Type="http://schemas.openxmlformats.org/officeDocument/2006/relationships/image" Target="../media/image4.png"  /><Relationship Id="rId4" Type="http://schemas.openxmlformats.org/officeDocument/2006/relationships/image" Target="../media/image5.png"  /><Relationship Id="rId5" Type="http://schemas.openxmlformats.org/officeDocument/2006/relationships/image" Target="../media/image6.pn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7.jpeg"  /><Relationship Id="rId3" Type="http://schemas.openxmlformats.org/officeDocument/2006/relationships/image" Target="../media/image8.jpeg"  /><Relationship Id="rId4" Type="http://schemas.openxmlformats.org/officeDocument/2006/relationships/image" Target="../media/image9.jpe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0.png"  /><Relationship Id="rId3" Type="http://schemas.openxmlformats.org/officeDocument/2006/relationships/image" Target="../media/image11.pn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00206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사각형: 둥근 모서리 18"/>
          <p:cNvSpPr/>
          <p:nvPr/>
        </p:nvSpPr>
        <p:spPr>
          <a:xfrm rot="2273616">
            <a:off x="-2588019" y="-782121"/>
            <a:ext cx="8434784" cy="8516010"/>
          </a:xfrm>
          <a:prstGeom prst="roundRect">
            <a:avLst>
              <a:gd name="adj" fmla="val 16667"/>
            </a:avLst>
          </a:prstGeom>
          <a:solidFill>
            <a:srgbClr val="00339a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2400"/>
          </a:p>
        </p:txBody>
      </p:sp>
      <p:sp>
        <p:nvSpPr>
          <p:cNvPr id="21" name="사각형: 둥근 모서리 20"/>
          <p:cNvSpPr/>
          <p:nvPr/>
        </p:nvSpPr>
        <p:spPr>
          <a:xfrm rot="2273616">
            <a:off x="9821339" y="2705743"/>
            <a:ext cx="4741324" cy="4741324"/>
          </a:xfrm>
          <a:prstGeom prst="roundRect">
            <a:avLst>
              <a:gd name="adj" fmla="val 16667"/>
            </a:avLst>
          </a:prstGeom>
          <a:solidFill>
            <a:srgbClr val="00339a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2400"/>
          </a:p>
        </p:txBody>
      </p:sp>
      <p:sp>
        <p:nvSpPr>
          <p:cNvPr id="10" name="TextBox 9"/>
          <p:cNvSpPr txBox="1"/>
          <p:nvPr/>
        </p:nvSpPr>
        <p:spPr>
          <a:xfrm>
            <a:off x="441715" y="1661172"/>
            <a:ext cx="4583499" cy="451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0" i="0" spc="0">
                <a:solidFill>
                  <a:schemeClr val="bg1"/>
                </a:solidFill>
                <a:effectLst/>
                <a:latin typeface="+mj-lt"/>
                <a:ea typeface="G마켓 산스 TTF Medium"/>
              </a:rPr>
              <a:t>Please write the sub-title</a:t>
            </a:r>
            <a:endParaRPr lang="en-US" altLang="ko-KR" sz="2400" b="0" spc="0">
              <a:solidFill>
                <a:schemeClr val="bg1"/>
              </a:solidFill>
              <a:latin typeface="+mj-lt"/>
              <a:ea typeface="G마켓 산스 TTF Medium"/>
              <a:cs typeface="Pretendard ExtraBol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1715" y="2184392"/>
            <a:ext cx="9390654" cy="1738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5400" b="1" spc="30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PPT</a:t>
            </a:r>
            <a:br>
              <a:rPr lang="en-US" altLang="ko-KR" sz="5400" b="1" spc="30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</a:rPr>
            </a:br>
            <a:r>
              <a:rPr lang="en-US" altLang="ko-KR" sz="5400" b="1" spc="30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TEAMPLATE</a:t>
            </a:r>
            <a:endParaRPr lang="en-US" altLang="ko-KR" sz="5400" b="1" spc="300">
              <a:ln w="38100"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0" y="6087437"/>
            <a:ext cx="12192000" cy="0"/>
          </a:xfrm>
          <a:prstGeom prst="line">
            <a:avLst/>
          </a:prstGeom>
          <a:ln w="31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29874" y="6385077"/>
            <a:ext cx="2842260" cy="1676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16AA1A-2A19-464F-AE28-481B1CFCD7C9}"/>
              </a:ext>
            </a:extLst>
          </p:cNvPr>
          <p:cNvSpPr txBox="1"/>
          <p:nvPr/>
        </p:nvSpPr>
        <p:spPr>
          <a:xfrm>
            <a:off x="4345301" y="516447"/>
            <a:ext cx="35013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김</a:t>
            </a:r>
            <a:r>
              <a:rPr lang="en-US" altLang="ko-KR" dirty="0" err="1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oo</a:t>
            </a:r>
            <a:r>
              <a:rPr lang="en-US" altLang="ko-KR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 </a:t>
            </a:r>
            <a:r>
              <a:rPr lang="ko-KR" altLang="en-US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입사지원서 및 자기소개서</a:t>
            </a:r>
            <a:endParaRPr lang="en-US" altLang="ko-KR" dirty="0">
              <a:solidFill>
                <a:srgbClr val="00339A"/>
              </a:solidFill>
              <a:latin typeface="+mn-ea"/>
              <a:cs typeface="Pretendard" panose="02000503000000020004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3614FD-9872-66DD-EFED-402E7F892144}"/>
              </a:ext>
            </a:extLst>
          </p:cNvPr>
          <p:cNvSpPr txBox="1"/>
          <p:nvPr/>
        </p:nvSpPr>
        <p:spPr>
          <a:xfrm>
            <a:off x="4617367" y="916557"/>
            <a:ext cx="29572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00339A"/>
                </a:solidFill>
                <a:latin typeface="+mn-ea"/>
                <a:cs typeface="Pretendard ExtraBold" panose="02000903000000020004" pitchFamily="50" charset="-127"/>
              </a:rPr>
              <a:t>CONTENTS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D612712-D225-FF23-8C67-816EB155E1B7}"/>
              </a:ext>
            </a:extLst>
          </p:cNvPr>
          <p:cNvSpPr/>
          <p:nvPr/>
        </p:nvSpPr>
        <p:spPr>
          <a:xfrm>
            <a:off x="0" y="6632713"/>
            <a:ext cx="12192000" cy="225287"/>
          </a:xfrm>
          <a:prstGeom prst="rect">
            <a:avLst/>
          </a:prstGeom>
          <a:solidFill>
            <a:srgbClr val="003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2879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FF1042-ABFD-9565-0F5F-9ADCA1D627B9}"/>
              </a:ext>
            </a:extLst>
          </p:cNvPr>
          <p:cNvSpPr txBox="1"/>
          <p:nvPr/>
        </p:nvSpPr>
        <p:spPr>
          <a:xfrm>
            <a:off x="3615630" y="2427905"/>
            <a:ext cx="887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rgbClr val="00339A"/>
                </a:solidFill>
                <a:latin typeface="+mn-ea"/>
                <a:cs typeface="Pretendard ExtraBold" panose="02000903000000020004" pitchFamily="50" charset="-127"/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EBD0DF-9963-7EED-5349-C712E22AB4FC}"/>
              </a:ext>
            </a:extLst>
          </p:cNvPr>
          <p:cNvSpPr txBox="1"/>
          <p:nvPr/>
        </p:nvSpPr>
        <p:spPr>
          <a:xfrm>
            <a:off x="3615630" y="3228124"/>
            <a:ext cx="887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rgbClr val="00339A"/>
                </a:solidFill>
                <a:latin typeface="+mn-ea"/>
                <a:cs typeface="Pretendard ExtraBold" panose="02000903000000020004" pitchFamily="50" charset="-127"/>
              </a:rPr>
              <a:t>02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EE59FE-AA54-2F55-DC1E-1443E6070940}"/>
              </a:ext>
            </a:extLst>
          </p:cNvPr>
          <p:cNvSpPr txBox="1"/>
          <p:nvPr/>
        </p:nvSpPr>
        <p:spPr>
          <a:xfrm>
            <a:off x="3615630" y="4028343"/>
            <a:ext cx="887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rgbClr val="00339A"/>
                </a:solidFill>
                <a:latin typeface="+mn-ea"/>
                <a:cs typeface="Pretendard ExtraBold" panose="02000903000000020004" pitchFamily="50" charset="-127"/>
              </a:rPr>
              <a:t>03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14ABC9-A4A9-93D7-6EA7-745CA7345951}"/>
              </a:ext>
            </a:extLst>
          </p:cNvPr>
          <p:cNvSpPr txBox="1"/>
          <p:nvPr/>
        </p:nvSpPr>
        <p:spPr>
          <a:xfrm>
            <a:off x="3615630" y="4828563"/>
            <a:ext cx="887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rgbClr val="00339A"/>
                </a:solidFill>
                <a:latin typeface="+mn-ea"/>
                <a:cs typeface="Pretendard ExtraBold" panose="02000903000000020004" pitchFamily="50" charset="-127"/>
              </a:rPr>
              <a:t>04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29B94F-2B70-2DD9-DB49-F1D586BC7958}"/>
              </a:ext>
            </a:extLst>
          </p:cNvPr>
          <p:cNvSpPr txBox="1"/>
          <p:nvPr/>
        </p:nvSpPr>
        <p:spPr>
          <a:xfrm>
            <a:off x="4613155" y="2489460"/>
            <a:ext cx="188503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기본 이력사항</a:t>
            </a:r>
            <a:endParaRPr lang="en-US" altLang="ko-KR" sz="2000" dirty="0">
              <a:solidFill>
                <a:srgbClr val="00339A"/>
              </a:solidFill>
              <a:latin typeface="+mn-ea"/>
              <a:cs typeface="Pretendard" panose="02000503000000020004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C3910A-9E96-922E-0A42-4F5C542DD930}"/>
              </a:ext>
            </a:extLst>
          </p:cNvPr>
          <p:cNvSpPr txBox="1"/>
          <p:nvPr/>
        </p:nvSpPr>
        <p:spPr>
          <a:xfrm>
            <a:off x="4613154" y="3289680"/>
            <a:ext cx="21894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학력 및 성적사항</a:t>
            </a:r>
            <a:endParaRPr lang="en-US" altLang="ko-KR" sz="2000" dirty="0">
              <a:solidFill>
                <a:srgbClr val="00339A"/>
              </a:solidFill>
              <a:latin typeface="+mn-ea"/>
              <a:cs typeface="Pretendard" panose="02000503000000020004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B7EF24-849D-5F2F-A119-063787C5F03A}"/>
              </a:ext>
            </a:extLst>
          </p:cNvPr>
          <p:cNvSpPr txBox="1"/>
          <p:nvPr/>
        </p:nvSpPr>
        <p:spPr>
          <a:xfrm>
            <a:off x="4613155" y="4089900"/>
            <a:ext cx="12519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핵심역량</a:t>
            </a:r>
            <a:endParaRPr lang="en-US" altLang="ko-KR" sz="2000" dirty="0">
              <a:solidFill>
                <a:srgbClr val="00339A"/>
              </a:solidFill>
              <a:latin typeface="+mn-ea"/>
              <a:cs typeface="Pretendard" panose="02000503000000020004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A793B0-D134-FBD4-1C71-F19884D6E6A0}"/>
              </a:ext>
            </a:extLst>
          </p:cNvPr>
          <p:cNvSpPr txBox="1"/>
          <p:nvPr/>
        </p:nvSpPr>
        <p:spPr>
          <a:xfrm>
            <a:off x="4613155" y="4890118"/>
            <a:ext cx="12519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프로젝트</a:t>
            </a:r>
            <a:endParaRPr lang="en-US" altLang="ko-KR" sz="2000" dirty="0">
              <a:solidFill>
                <a:srgbClr val="00339A"/>
              </a:solidFill>
              <a:latin typeface="+mn-ea"/>
              <a:cs typeface="Pretendard" panose="0200050300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5CC356-5384-2E06-40E5-359F05DA1019}"/>
              </a:ext>
            </a:extLst>
          </p:cNvPr>
          <p:cNvSpPr txBox="1"/>
          <p:nvPr/>
        </p:nvSpPr>
        <p:spPr>
          <a:xfrm>
            <a:off x="8096080" y="2489460"/>
            <a:ext cx="4802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1P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6E7D69A-EF2E-BF33-CEEE-1B92F8795C4C}"/>
              </a:ext>
            </a:extLst>
          </p:cNvPr>
          <p:cNvSpPr txBox="1"/>
          <p:nvPr/>
        </p:nvSpPr>
        <p:spPr>
          <a:xfrm>
            <a:off x="8003717" y="3289041"/>
            <a:ext cx="5726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5P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5E389BD-4A15-DB2B-9048-8A61B0D38CFB}"/>
              </a:ext>
            </a:extLst>
          </p:cNvPr>
          <p:cNvSpPr txBox="1"/>
          <p:nvPr/>
        </p:nvSpPr>
        <p:spPr>
          <a:xfrm>
            <a:off x="7892881" y="4089900"/>
            <a:ext cx="6834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15P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36E3D1-F025-63F6-4ED2-7EBD4D08E80D}"/>
              </a:ext>
            </a:extLst>
          </p:cNvPr>
          <p:cNvSpPr txBox="1"/>
          <p:nvPr/>
        </p:nvSpPr>
        <p:spPr>
          <a:xfrm>
            <a:off x="7892881" y="4889481"/>
            <a:ext cx="6834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20P</a:t>
            </a: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AA36CA4F-1F6D-1D2D-353B-B95A1D9EFC10}"/>
              </a:ext>
            </a:extLst>
          </p:cNvPr>
          <p:cNvCxnSpPr>
            <a:cxnSpLocks/>
            <a:stCxn id="15" idx="3"/>
            <a:endCxn id="19" idx="1"/>
          </p:cNvCxnSpPr>
          <p:nvPr/>
        </p:nvCxnSpPr>
        <p:spPr>
          <a:xfrm>
            <a:off x="6498189" y="2689515"/>
            <a:ext cx="1597891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DB4C3DCC-B283-DF61-857A-BC88F0B2078D}"/>
              </a:ext>
            </a:extLst>
          </p:cNvPr>
          <p:cNvCxnSpPr>
            <a:cxnSpLocks/>
            <a:stCxn id="16" idx="3"/>
            <a:endCxn id="20" idx="1"/>
          </p:cNvCxnSpPr>
          <p:nvPr/>
        </p:nvCxnSpPr>
        <p:spPr>
          <a:xfrm flipV="1">
            <a:off x="6802581" y="3489096"/>
            <a:ext cx="1201136" cy="639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E0ECF137-CE1B-F96E-07CA-775E8ECA8B9E}"/>
              </a:ext>
            </a:extLst>
          </p:cNvPr>
          <p:cNvCxnSpPr>
            <a:cxnSpLocks/>
            <a:stCxn id="17" idx="3"/>
            <a:endCxn id="21" idx="1"/>
          </p:cNvCxnSpPr>
          <p:nvPr/>
        </p:nvCxnSpPr>
        <p:spPr>
          <a:xfrm>
            <a:off x="5865091" y="4289955"/>
            <a:ext cx="202779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8460688C-E98D-C345-95CE-EA850B775C05}"/>
              </a:ext>
            </a:extLst>
          </p:cNvPr>
          <p:cNvCxnSpPr>
            <a:cxnSpLocks/>
            <a:stCxn id="18" idx="3"/>
            <a:endCxn id="22" idx="1"/>
          </p:cNvCxnSpPr>
          <p:nvPr/>
        </p:nvCxnSpPr>
        <p:spPr>
          <a:xfrm flipV="1">
            <a:off x="5865091" y="5089536"/>
            <a:ext cx="2027790" cy="637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0040C8F0-4762-8055-199C-F4626893B425}"/>
              </a:ext>
            </a:extLst>
          </p:cNvPr>
          <p:cNvSpPr/>
          <p:nvPr/>
        </p:nvSpPr>
        <p:spPr>
          <a:xfrm>
            <a:off x="5389418" y="1832923"/>
            <a:ext cx="1413164" cy="45719"/>
          </a:xfrm>
          <a:prstGeom prst="rect">
            <a:avLst/>
          </a:prstGeom>
          <a:solidFill>
            <a:srgbClr val="003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F3C822FA-EBFE-BE8B-689C-B97A846F5E85}"/>
              </a:ext>
            </a:extLst>
          </p:cNvPr>
          <p:cNvSpPr/>
          <p:nvPr/>
        </p:nvSpPr>
        <p:spPr>
          <a:xfrm>
            <a:off x="0" y="6632712"/>
            <a:ext cx="2198255" cy="225287"/>
          </a:xfrm>
          <a:prstGeom prst="rect">
            <a:avLst/>
          </a:prstGeom>
          <a:solidFill>
            <a:srgbClr val="0A3B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2879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70C818C-AAE8-E909-4FF8-A9E4B709A98F}"/>
              </a:ext>
            </a:extLst>
          </p:cNvPr>
          <p:cNvSpPr txBox="1"/>
          <p:nvPr/>
        </p:nvSpPr>
        <p:spPr>
          <a:xfrm>
            <a:off x="3615630" y="5538506"/>
            <a:ext cx="887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rgbClr val="00339A"/>
                </a:solidFill>
                <a:latin typeface="+mn-ea"/>
                <a:cs typeface="Pretendard ExtraBold" panose="02000903000000020004" pitchFamily="50" charset="-127"/>
              </a:rPr>
              <a:t>05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41E4AD-7B36-B9BE-B48D-CD56EEDCCBE5}"/>
              </a:ext>
            </a:extLst>
          </p:cNvPr>
          <p:cNvSpPr txBox="1"/>
          <p:nvPr/>
        </p:nvSpPr>
        <p:spPr>
          <a:xfrm>
            <a:off x="4613155" y="5600061"/>
            <a:ext cx="21894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지원동기 및 포부</a:t>
            </a:r>
            <a:endParaRPr lang="en-US" altLang="ko-KR" sz="2000" dirty="0">
              <a:solidFill>
                <a:srgbClr val="00339A"/>
              </a:solidFill>
              <a:latin typeface="+mn-ea"/>
              <a:cs typeface="Pretendard" panose="02000503000000020004" pitchFamily="50" charset="-12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39439CB-5A35-02E2-055E-B1B2F1F1F9C6}"/>
              </a:ext>
            </a:extLst>
          </p:cNvPr>
          <p:cNvSpPr txBox="1"/>
          <p:nvPr/>
        </p:nvSpPr>
        <p:spPr>
          <a:xfrm>
            <a:off x="7892881" y="5599424"/>
            <a:ext cx="6834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20P</a:t>
            </a:r>
          </a:p>
        </p:txBody>
      </p: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74E2A1B2-494A-74B4-1158-9EA802550715}"/>
              </a:ext>
            </a:extLst>
          </p:cNvPr>
          <p:cNvCxnSpPr>
            <a:cxnSpLocks/>
            <a:stCxn id="44" idx="3"/>
            <a:endCxn id="45" idx="1"/>
          </p:cNvCxnSpPr>
          <p:nvPr/>
        </p:nvCxnSpPr>
        <p:spPr>
          <a:xfrm flipV="1">
            <a:off x="6802581" y="5799479"/>
            <a:ext cx="1090300" cy="637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6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3614FD-9872-66DD-EFED-402E7F892144}"/>
              </a:ext>
            </a:extLst>
          </p:cNvPr>
          <p:cNvSpPr txBox="1"/>
          <p:nvPr/>
        </p:nvSpPr>
        <p:spPr>
          <a:xfrm>
            <a:off x="4617367" y="488998"/>
            <a:ext cx="29572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800" b="1" dirty="0">
                <a:solidFill>
                  <a:srgbClr val="00339A"/>
                </a:solidFill>
                <a:latin typeface="+mn-ea"/>
                <a:cs typeface="Pretendard ExtraBold" panose="02000903000000020004" pitchFamily="50" charset="-127"/>
              </a:rPr>
              <a:t>기본 이력사항</a:t>
            </a:r>
            <a:endParaRPr lang="en-US" altLang="ko-KR" sz="2800" b="1" dirty="0">
              <a:solidFill>
                <a:srgbClr val="00339A"/>
              </a:solidFill>
              <a:latin typeface="+mn-ea"/>
              <a:cs typeface="Pretendard ExtraBold" panose="02000903000000020004" pitchFamily="50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D612712-D225-FF23-8C67-816EB155E1B7}"/>
              </a:ext>
            </a:extLst>
          </p:cNvPr>
          <p:cNvSpPr/>
          <p:nvPr/>
        </p:nvSpPr>
        <p:spPr>
          <a:xfrm>
            <a:off x="0" y="6632713"/>
            <a:ext cx="12192000" cy="225287"/>
          </a:xfrm>
          <a:prstGeom prst="rect">
            <a:avLst/>
          </a:prstGeom>
          <a:solidFill>
            <a:srgbClr val="003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2879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0040C8F0-4762-8055-199C-F4626893B425}"/>
              </a:ext>
            </a:extLst>
          </p:cNvPr>
          <p:cNvSpPr/>
          <p:nvPr/>
        </p:nvSpPr>
        <p:spPr>
          <a:xfrm>
            <a:off x="5389418" y="1189186"/>
            <a:ext cx="1413164" cy="45719"/>
          </a:xfrm>
          <a:prstGeom prst="rect">
            <a:avLst/>
          </a:prstGeom>
          <a:solidFill>
            <a:srgbClr val="003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F3C822FA-EBFE-BE8B-689C-B97A846F5E85}"/>
              </a:ext>
            </a:extLst>
          </p:cNvPr>
          <p:cNvSpPr/>
          <p:nvPr/>
        </p:nvSpPr>
        <p:spPr>
          <a:xfrm>
            <a:off x="0" y="6632712"/>
            <a:ext cx="2198255" cy="225287"/>
          </a:xfrm>
          <a:prstGeom prst="rect">
            <a:avLst/>
          </a:prstGeom>
          <a:solidFill>
            <a:srgbClr val="0A3B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2879"/>
              </a:solidFill>
            </a:endParaRPr>
          </a:p>
        </p:txBody>
      </p: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9020CBFD-27E6-8C53-57D2-52AE4E6A3EFF}"/>
              </a:ext>
            </a:extLst>
          </p:cNvPr>
          <p:cNvGrpSpPr/>
          <p:nvPr/>
        </p:nvGrpSpPr>
        <p:grpSpPr>
          <a:xfrm>
            <a:off x="1319525" y="2115508"/>
            <a:ext cx="9552950" cy="3426309"/>
            <a:chOff x="1522338" y="2115508"/>
            <a:chExt cx="9552950" cy="3426309"/>
          </a:xfrm>
        </p:grpSpPr>
        <p:sp>
          <p:nvSpPr>
            <p:cNvPr id="48" name="모서리가 둥근 직사각형 34">
              <a:extLst>
                <a:ext uri="{FF2B5EF4-FFF2-40B4-BE49-F238E27FC236}">
                  <a16:creationId xmlns:a16="http://schemas.microsoft.com/office/drawing/2014/main" id="{56C06E8D-542F-689D-F73D-3FB24738F74A}"/>
                </a:ext>
              </a:extLst>
            </p:cNvPr>
            <p:cNvSpPr/>
            <p:nvPr/>
          </p:nvSpPr>
          <p:spPr>
            <a:xfrm>
              <a:off x="4368873" y="2115508"/>
              <a:ext cx="6706415" cy="3426309"/>
            </a:xfrm>
            <a:prstGeom prst="roundRect">
              <a:avLst>
                <a:gd name="adj" fmla="val 6803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>
                <a:solidFill>
                  <a:schemeClr val="bg1">
                    <a:lumMod val="85000"/>
                  </a:schemeClr>
                </a:solidFill>
                <a:latin typeface="+mn-ea"/>
              </a:endParaRPr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69E3A1B5-980F-202B-8E6F-D9D86A103DB7}"/>
                </a:ext>
              </a:extLst>
            </p:cNvPr>
            <p:cNvSpPr/>
            <p:nvPr/>
          </p:nvSpPr>
          <p:spPr>
            <a:xfrm>
              <a:off x="5491858" y="2587070"/>
              <a:ext cx="1428760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accent6">
                    <a:lumMod val="60000"/>
                    <a:lumOff val="40000"/>
                  </a:schemeClr>
                </a:solidFill>
                <a:latin typeface="+mn-ea"/>
                <a:cs typeface="Pretendard" panose="02000503000000020004" pitchFamily="50" charset="-127"/>
              </a:endParaRPr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6181572F-2E0F-28BC-6C9E-F0C309033D06}"/>
                </a:ext>
              </a:extLst>
            </p:cNvPr>
            <p:cNvSpPr/>
            <p:nvPr/>
          </p:nvSpPr>
          <p:spPr>
            <a:xfrm>
              <a:off x="5491858" y="3113328"/>
              <a:ext cx="1428760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accent5">
                    <a:lumMod val="60000"/>
                    <a:lumOff val="40000"/>
                  </a:schemeClr>
                </a:solidFill>
                <a:latin typeface="+mn-ea"/>
                <a:cs typeface="Pretendard" panose="02000503000000020004" pitchFamily="50" charset="-127"/>
              </a:endParaRPr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4AF190D3-F91C-2715-28C7-0257B37A76F7}"/>
                </a:ext>
              </a:extLst>
            </p:cNvPr>
            <p:cNvSpPr/>
            <p:nvPr/>
          </p:nvSpPr>
          <p:spPr>
            <a:xfrm>
              <a:off x="5491858" y="3601246"/>
              <a:ext cx="5357850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ea"/>
                <a:cs typeface="Pretendard" panose="02000503000000020004" pitchFamily="50" charset="-127"/>
              </a:endParaRPr>
            </a:p>
          </p:txBody>
        </p:sp>
        <p:sp>
          <p:nvSpPr>
            <p:cNvPr id="37" name="Text Box 9">
              <a:extLst>
                <a:ext uri="{FF2B5EF4-FFF2-40B4-BE49-F238E27FC236}">
                  <a16:creationId xmlns:a16="http://schemas.microsoft.com/office/drawing/2014/main" id="{29543934-12BB-440A-DD3A-E4DC50DB48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5001" y="2644418"/>
              <a:ext cx="65434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1200" b="1" dirty="0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O </a:t>
              </a:r>
              <a:r>
                <a:rPr lang="en-US" altLang="ko-KR" sz="1200" b="1" dirty="0" err="1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O</a:t>
              </a:r>
              <a:r>
                <a:rPr lang="en-US" altLang="ko-KR" sz="1200" b="1" dirty="0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 </a:t>
              </a:r>
              <a:r>
                <a:rPr lang="en-US" altLang="ko-KR" sz="1200" b="1" dirty="0" err="1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O</a:t>
              </a:r>
              <a:endParaRPr lang="en-US" altLang="ko-KR" sz="1200" b="1" dirty="0">
                <a:solidFill>
                  <a:srgbClr val="002060"/>
                </a:solidFill>
                <a:latin typeface="+mn-ea"/>
                <a:cs typeface="Pretendard" panose="02000503000000020004" pitchFamily="50" charset="-127"/>
              </a:endParaRPr>
            </a:p>
          </p:txBody>
        </p:sp>
        <p:sp>
          <p:nvSpPr>
            <p:cNvPr id="38" name="Text Box 10">
              <a:extLst>
                <a:ext uri="{FF2B5EF4-FFF2-40B4-BE49-F238E27FC236}">
                  <a16:creationId xmlns:a16="http://schemas.microsoft.com/office/drawing/2014/main" id="{C7D2EBDB-2BC7-99AF-F952-BA19DBDF20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5001" y="3170676"/>
              <a:ext cx="97334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1200" b="1" dirty="0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OOOO</a:t>
              </a:r>
              <a:r>
                <a:rPr lang="ko-KR" altLang="en-US" sz="1200" b="1" dirty="0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만원</a:t>
              </a:r>
            </a:p>
          </p:txBody>
        </p:sp>
        <p:sp>
          <p:nvSpPr>
            <p:cNvPr id="41" name="Text Box 13">
              <a:extLst>
                <a:ext uri="{FF2B5EF4-FFF2-40B4-BE49-F238E27FC236}">
                  <a16:creationId xmlns:a16="http://schemas.microsoft.com/office/drawing/2014/main" id="{5A12F94A-8824-BA19-056E-2A43D12EC5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5001" y="3664600"/>
              <a:ext cx="374012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1200" b="1" dirty="0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(OOO-OOO) </a:t>
              </a:r>
              <a:r>
                <a:rPr lang="ko-KR" altLang="en-US" sz="1200" b="1" dirty="0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서울시  </a:t>
              </a:r>
              <a:r>
                <a:rPr lang="en-US" altLang="ko-KR" sz="1200" b="1" dirty="0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OOO </a:t>
              </a:r>
              <a:r>
                <a:rPr lang="ko-KR" altLang="en-US" sz="1200" b="1" dirty="0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구  </a:t>
              </a:r>
              <a:r>
                <a:rPr lang="en-US" altLang="ko-KR" sz="1200" b="1" dirty="0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OO</a:t>
              </a:r>
              <a:r>
                <a:rPr lang="ko-KR" altLang="en-US" sz="1200" b="1" dirty="0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동 </a:t>
              </a:r>
              <a:r>
                <a:rPr lang="en-US" altLang="ko-KR" sz="1200" b="1" dirty="0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OOOO – OO</a:t>
              </a:r>
            </a:p>
          </p:txBody>
        </p:sp>
        <p:sp>
          <p:nvSpPr>
            <p:cNvPr id="42" name="Text Box 14">
              <a:extLst>
                <a:ext uri="{FF2B5EF4-FFF2-40B4-BE49-F238E27FC236}">
                  <a16:creationId xmlns:a16="http://schemas.microsoft.com/office/drawing/2014/main" id="{8E1EBD49-A5D4-24C3-42E7-5064BC3293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6417" y="2627166"/>
              <a:ext cx="7649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ko-KR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Pretendard" panose="02000503000000020004" pitchFamily="50" charset="-127"/>
                </a:rPr>
                <a:t>이     </a:t>
              </a:r>
              <a:r>
                <a:rPr lang="ko-KR" altLang="en-US" sz="12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Pretendard" panose="02000503000000020004" pitchFamily="50" charset="-127"/>
                </a:rPr>
                <a:t>름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Pretendard" panose="02000503000000020004" pitchFamily="50" charset="-127"/>
              </a:endParaRPr>
            </a:p>
          </p:txBody>
        </p:sp>
        <p:sp>
          <p:nvSpPr>
            <p:cNvPr id="43" name="Text Box 15">
              <a:extLst>
                <a:ext uri="{FF2B5EF4-FFF2-40B4-BE49-F238E27FC236}">
                  <a16:creationId xmlns:a16="http://schemas.microsoft.com/office/drawing/2014/main" id="{669A2D3E-36FB-81CA-0B7C-8A166167CC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7367" y="3153424"/>
              <a:ext cx="800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ko-KR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Pretendard" panose="02000503000000020004" pitchFamily="50" charset="-127"/>
                </a:rPr>
                <a:t>희망연봉</a:t>
              </a:r>
            </a:p>
          </p:txBody>
        </p:sp>
        <p:sp>
          <p:nvSpPr>
            <p:cNvPr id="44" name="Text Box 16">
              <a:extLst>
                <a:ext uri="{FF2B5EF4-FFF2-40B4-BE49-F238E27FC236}">
                  <a16:creationId xmlns:a16="http://schemas.microsoft.com/office/drawing/2014/main" id="{9D8F9AD5-51A8-6652-C0C6-0984BA8CCE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5467" y="3664600"/>
              <a:ext cx="7649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ko-KR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Pretendard" panose="02000503000000020004" pitchFamily="50" charset="-127"/>
                </a:rPr>
                <a:t>주     소</a:t>
              </a:r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A923B6A2-517C-4E73-0B3A-E589B793E3B4}"/>
                </a:ext>
              </a:extLst>
            </p:cNvPr>
            <p:cNvSpPr/>
            <p:nvPr/>
          </p:nvSpPr>
          <p:spPr>
            <a:xfrm>
              <a:off x="5491858" y="4186806"/>
              <a:ext cx="2928958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accent6">
                    <a:lumMod val="60000"/>
                    <a:lumOff val="40000"/>
                  </a:schemeClr>
                </a:solidFill>
                <a:latin typeface="+mn-ea"/>
                <a:cs typeface="Pretendard" panose="02000503000000020004" pitchFamily="50" charset="-127"/>
              </a:endParaRPr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9DF2FD86-57C5-9699-236E-1BA93083EB89}"/>
                </a:ext>
              </a:extLst>
            </p:cNvPr>
            <p:cNvSpPr/>
            <p:nvPr/>
          </p:nvSpPr>
          <p:spPr>
            <a:xfrm>
              <a:off x="5491858" y="4713064"/>
              <a:ext cx="2928958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accent6">
                    <a:lumMod val="60000"/>
                    <a:lumOff val="40000"/>
                  </a:schemeClr>
                </a:solidFill>
                <a:latin typeface="+mn-ea"/>
                <a:cs typeface="Pretendard" panose="02000503000000020004" pitchFamily="50" charset="-127"/>
              </a:endParaRPr>
            </a:p>
          </p:txBody>
        </p:sp>
        <p:sp>
          <p:nvSpPr>
            <p:cNvPr id="39" name="Text Box 11">
              <a:extLst>
                <a:ext uri="{FF2B5EF4-FFF2-40B4-BE49-F238E27FC236}">
                  <a16:creationId xmlns:a16="http://schemas.microsoft.com/office/drawing/2014/main" id="{4CA263E9-11B9-DC57-1637-4A6282AF90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5001" y="4261270"/>
              <a:ext cx="273526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ko-KR" sz="1200" b="1" dirty="0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OOOOOO-OOOOOOO</a:t>
              </a:r>
            </a:p>
          </p:txBody>
        </p:sp>
        <p:sp>
          <p:nvSpPr>
            <p:cNvPr id="40" name="Text Box 12">
              <a:extLst>
                <a:ext uri="{FF2B5EF4-FFF2-40B4-BE49-F238E27FC236}">
                  <a16:creationId xmlns:a16="http://schemas.microsoft.com/office/drawing/2014/main" id="{8ACADFB2-F125-3D27-CB3F-871CA60A6B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5001" y="4787528"/>
              <a:ext cx="273526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ko-KR" sz="1200" b="1" dirty="0">
                  <a:solidFill>
                    <a:srgbClr val="002060"/>
                  </a:solidFill>
                  <a:latin typeface="+mn-ea"/>
                  <a:cs typeface="Pretendard" panose="02000503000000020004" pitchFamily="50" charset="-127"/>
                </a:rPr>
                <a:t>OOO-OOOO-OOOO</a:t>
              </a:r>
            </a:p>
          </p:txBody>
        </p:sp>
        <p:sp>
          <p:nvSpPr>
            <p:cNvPr id="45" name="Text Box 17">
              <a:extLst>
                <a:ext uri="{FF2B5EF4-FFF2-40B4-BE49-F238E27FC236}">
                  <a16:creationId xmlns:a16="http://schemas.microsoft.com/office/drawing/2014/main" id="{0AAD9479-2389-F1C0-5C27-B01A76FA3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6417" y="4250160"/>
              <a:ext cx="800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ko-KR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Pretendard" panose="02000503000000020004" pitchFamily="50" charset="-127"/>
                </a:rPr>
                <a:t>주민번호</a:t>
              </a:r>
            </a:p>
          </p:txBody>
        </p:sp>
        <p:sp>
          <p:nvSpPr>
            <p:cNvPr id="46" name="Text Box 18">
              <a:extLst>
                <a:ext uri="{FF2B5EF4-FFF2-40B4-BE49-F238E27FC236}">
                  <a16:creationId xmlns:a16="http://schemas.microsoft.com/office/drawing/2014/main" id="{053720C1-4603-4A97-3B21-5E34016006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6417" y="4776418"/>
              <a:ext cx="800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ko-KR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Pretendard" panose="02000503000000020004" pitchFamily="50" charset="-127"/>
                </a:rPr>
                <a:t>전화번호</a:t>
              </a:r>
            </a:p>
          </p:txBody>
        </p:sp>
        <p:pic>
          <p:nvPicPr>
            <p:cNvPr id="53" name="그림 52" descr="화이트, 예술이(가) 표시된 사진&#10;&#10;자동 생성된 설명">
              <a:extLst>
                <a:ext uri="{FF2B5EF4-FFF2-40B4-BE49-F238E27FC236}">
                  <a16:creationId xmlns:a16="http://schemas.microsoft.com/office/drawing/2014/main" id="{73777831-4FF1-8F82-C2FA-20EBD8470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2338" y="2542787"/>
              <a:ext cx="1905000" cy="257175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3893001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3614FD-9872-66DD-EFED-402E7F892144}"/>
              </a:ext>
            </a:extLst>
          </p:cNvPr>
          <p:cNvSpPr txBox="1"/>
          <p:nvPr/>
        </p:nvSpPr>
        <p:spPr>
          <a:xfrm>
            <a:off x="4617367" y="488998"/>
            <a:ext cx="29572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800" b="1" dirty="0">
                <a:solidFill>
                  <a:srgbClr val="00339A"/>
                </a:solidFill>
                <a:latin typeface="+mj-ea"/>
                <a:ea typeface="+mj-ea"/>
                <a:cs typeface="Pretendard ExtraBold" panose="02000903000000020004" pitchFamily="50" charset="-127"/>
              </a:rPr>
              <a:t>학력 및 성적사항</a:t>
            </a:r>
            <a:endParaRPr lang="en-US" altLang="ko-KR" sz="2800" b="1" dirty="0">
              <a:solidFill>
                <a:srgbClr val="00339A"/>
              </a:solidFill>
              <a:latin typeface="+mj-ea"/>
              <a:ea typeface="+mj-ea"/>
              <a:cs typeface="Pretendard ExtraBold" panose="02000903000000020004" pitchFamily="50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D612712-D225-FF23-8C67-816EB155E1B7}"/>
              </a:ext>
            </a:extLst>
          </p:cNvPr>
          <p:cNvSpPr/>
          <p:nvPr/>
        </p:nvSpPr>
        <p:spPr>
          <a:xfrm>
            <a:off x="0" y="6632713"/>
            <a:ext cx="12192000" cy="225287"/>
          </a:xfrm>
          <a:prstGeom prst="rect">
            <a:avLst/>
          </a:prstGeom>
          <a:solidFill>
            <a:srgbClr val="003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2879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0040C8F0-4762-8055-199C-F4626893B425}"/>
              </a:ext>
            </a:extLst>
          </p:cNvPr>
          <p:cNvSpPr/>
          <p:nvPr/>
        </p:nvSpPr>
        <p:spPr>
          <a:xfrm>
            <a:off x="5389418" y="1189186"/>
            <a:ext cx="1413164" cy="45719"/>
          </a:xfrm>
          <a:prstGeom prst="rect">
            <a:avLst/>
          </a:prstGeom>
          <a:solidFill>
            <a:srgbClr val="003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F3C822FA-EBFE-BE8B-689C-B97A846F5E85}"/>
              </a:ext>
            </a:extLst>
          </p:cNvPr>
          <p:cNvSpPr/>
          <p:nvPr/>
        </p:nvSpPr>
        <p:spPr>
          <a:xfrm>
            <a:off x="0" y="6632712"/>
            <a:ext cx="2198255" cy="225287"/>
          </a:xfrm>
          <a:prstGeom prst="rect">
            <a:avLst/>
          </a:prstGeom>
          <a:solidFill>
            <a:srgbClr val="0A3B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2879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93FD75-0BC9-A84F-83FC-CD24549CEE9F}"/>
              </a:ext>
            </a:extLst>
          </p:cNvPr>
          <p:cNvSpPr txBox="1"/>
          <p:nvPr/>
        </p:nvSpPr>
        <p:spPr>
          <a:xfrm>
            <a:off x="3436131" y="2502647"/>
            <a:ext cx="2733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lorem ipsum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6AF87F-EB1F-8F66-70CD-FFE20DCC5843}"/>
              </a:ext>
            </a:extLst>
          </p:cNvPr>
          <p:cNvSpPr txBox="1"/>
          <p:nvPr/>
        </p:nvSpPr>
        <p:spPr>
          <a:xfrm>
            <a:off x="3436132" y="3302867"/>
            <a:ext cx="188503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lorem ipsum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2ADE39-F875-20E1-9814-5FBD9212F532}"/>
              </a:ext>
            </a:extLst>
          </p:cNvPr>
          <p:cNvSpPr txBox="1"/>
          <p:nvPr/>
        </p:nvSpPr>
        <p:spPr>
          <a:xfrm>
            <a:off x="3436132" y="4103086"/>
            <a:ext cx="25777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lorem ipsum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781E9D-33B0-9912-B469-9C6E4C640012}"/>
              </a:ext>
            </a:extLst>
          </p:cNvPr>
          <p:cNvSpPr txBox="1"/>
          <p:nvPr/>
        </p:nvSpPr>
        <p:spPr>
          <a:xfrm>
            <a:off x="3436132" y="4903305"/>
            <a:ext cx="188503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lorem ipsum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DFBAA2E-FE66-D5F6-39EA-12F72784EF84}"/>
              </a:ext>
            </a:extLst>
          </p:cNvPr>
          <p:cNvSpPr txBox="1"/>
          <p:nvPr/>
        </p:nvSpPr>
        <p:spPr>
          <a:xfrm>
            <a:off x="683288" y="2471870"/>
            <a:ext cx="11784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1991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805A25-4236-0F97-3949-C824B521EB8E}"/>
              </a:ext>
            </a:extLst>
          </p:cNvPr>
          <p:cNvSpPr txBox="1"/>
          <p:nvPr/>
        </p:nvSpPr>
        <p:spPr>
          <a:xfrm>
            <a:off x="683288" y="3272090"/>
            <a:ext cx="11784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2000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3D797E-D734-7421-905D-52FAC37B3906}"/>
              </a:ext>
            </a:extLst>
          </p:cNvPr>
          <p:cNvSpPr txBox="1"/>
          <p:nvPr/>
        </p:nvSpPr>
        <p:spPr>
          <a:xfrm>
            <a:off x="683288" y="4072309"/>
            <a:ext cx="11784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2008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CF8155-45D2-F27F-2F4A-EC03915B7B09}"/>
              </a:ext>
            </a:extLst>
          </p:cNvPr>
          <p:cNvSpPr txBox="1"/>
          <p:nvPr/>
        </p:nvSpPr>
        <p:spPr>
          <a:xfrm>
            <a:off x="683288" y="4872528"/>
            <a:ext cx="11784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2013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135AFC4-FA2D-F88A-3CAD-7E91B49C6AD2}"/>
              </a:ext>
            </a:extLst>
          </p:cNvPr>
          <p:cNvSpPr txBox="1"/>
          <p:nvPr/>
        </p:nvSpPr>
        <p:spPr>
          <a:xfrm>
            <a:off x="1668799" y="2471870"/>
            <a:ext cx="10282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ea"/>
                <a:cs typeface="Pretendard" panose="02000503000000020004" pitchFamily="50" charset="-127"/>
              </a:rPr>
              <a:t>YEAR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78AEC04-586E-4E9A-6444-47DE0D684243}"/>
              </a:ext>
            </a:extLst>
          </p:cNvPr>
          <p:cNvSpPr txBox="1"/>
          <p:nvPr/>
        </p:nvSpPr>
        <p:spPr>
          <a:xfrm>
            <a:off x="1668799" y="3272090"/>
            <a:ext cx="10282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ea"/>
                <a:cs typeface="Pretendard" panose="02000503000000020004" pitchFamily="50" charset="-127"/>
              </a:rPr>
              <a:t>YEAR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A9DA4C-4327-1557-E709-20AA9632FD8C}"/>
              </a:ext>
            </a:extLst>
          </p:cNvPr>
          <p:cNvSpPr txBox="1"/>
          <p:nvPr/>
        </p:nvSpPr>
        <p:spPr>
          <a:xfrm>
            <a:off x="1668799" y="4072309"/>
            <a:ext cx="10282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ea"/>
                <a:cs typeface="Pretendard" panose="02000503000000020004" pitchFamily="50" charset="-127"/>
              </a:rPr>
              <a:t>YEAR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7185072-25DF-D1F5-4A0C-118B59076E61}"/>
              </a:ext>
            </a:extLst>
          </p:cNvPr>
          <p:cNvSpPr txBox="1"/>
          <p:nvPr/>
        </p:nvSpPr>
        <p:spPr>
          <a:xfrm>
            <a:off x="1668799" y="4872528"/>
            <a:ext cx="10282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ea"/>
                <a:cs typeface="Pretendard" panose="02000503000000020004" pitchFamily="50" charset="-127"/>
              </a:rPr>
              <a:t>YEAR</a:t>
            </a:r>
          </a:p>
        </p:txBody>
      </p:sp>
      <p:sp>
        <p:nvSpPr>
          <p:cNvPr id="31" name="모서리가 둥근 직사각형 34">
            <a:extLst>
              <a:ext uri="{FF2B5EF4-FFF2-40B4-BE49-F238E27FC236}">
                <a16:creationId xmlns:a16="http://schemas.microsoft.com/office/drawing/2014/main" id="{86B29445-758E-5035-4EEF-8E240CB839D8}"/>
              </a:ext>
            </a:extLst>
          </p:cNvPr>
          <p:cNvSpPr/>
          <p:nvPr/>
        </p:nvSpPr>
        <p:spPr>
          <a:xfrm>
            <a:off x="6613236" y="1749178"/>
            <a:ext cx="4895477" cy="4369263"/>
          </a:xfrm>
          <a:prstGeom prst="roundRect">
            <a:avLst>
              <a:gd name="adj" fmla="val 680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3BB4BBD8-0D2D-BBFC-E455-1D134E8516CB}"/>
              </a:ext>
            </a:extLst>
          </p:cNvPr>
          <p:cNvCxnSpPr>
            <a:cxnSpLocks/>
            <a:stCxn id="23" idx="3"/>
            <a:endCxn id="4" idx="1"/>
          </p:cNvCxnSpPr>
          <p:nvPr/>
        </p:nvCxnSpPr>
        <p:spPr>
          <a:xfrm flipV="1">
            <a:off x="2697018" y="2702702"/>
            <a:ext cx="739113" cy="1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8E3C16A5-681D-3613-EFB5-9E5B08480B02}"/>
              </a:ext>
            </a:extLst>
          </p:cNvPr>
          <p:cNvCxnSpPr>
            <a:cxnSpLocks/>
            <a:stCxn id="24" idx="3"/>
            <a:endCxn id="6" idx="1"/>
          </p:cNvCxnSpPr>
          <p:nvPr/>
        </p:nvCxnSpPr>
        <p:spPr>
          <a:xfrm flipV="1">
            <a:off x="2697018" y="3502922"/>
            <a:ext cx="739114" cy="1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667F484B-0D45-0926-9AC5-D22FC9EEE2D9}"/>
              </a:ext>
            </a:extLst>
          </p:cNvPr>
          <p:cNvCxnSpPr>
            <a:cxnSpLocks/>
            <a:stCxn id="25" idx="3"/>
            <a:endCxn id="8" idx="1"/>
          </p:cNvCxnSpPr>
          <p:nvPr/>
        </p:nvCxnSpPr>
        <p:spPr>
          <a:xfrm flipV="1">
            <a:off x="2697018" y="4303141"/>
            <a:ext cx="739114" cy="1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7E62628C-F899-872A-5FC6-21E13A517239}"/>
              </a:ext>
            </a:extLst>
          </p:cNvPr>
          <p:cNvCxnSpPr>
            <a:cxnSpLocks/>
            <a:stCxn id="26" idx="3"/>
            <a:endCxn id="9" idx="1"/>
          </p:cNvCxnSpPr>
          <p:nvPr/>
        </p:nvCxnSpPr>
        <p:spPr>
          <a:xfrm flipV="1">
            <a:off x="2697018" y="5103360"/>
            <a:ext cx="739114" cy="1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CC9D7C9C-1A57-6D90-1C26-34744D2AC136}"/>
              </a:ext>
            </a:extLst>
          </p:cNvPr>
          <p:cNvSpPr txBox="1"/>
          <p:nvPr/>
        </p:nvSpPr>
        <p:spPr>
          <a:xfrm>
            <a:off x="6909004" y="2502647"/>
            <a:ext cx="433165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0" dirty="0">
                <a:solidFill>
                  <a:srgbClr val="000000"/>
                </a:solidFill>
                <a:effectLst/>
                <a:latin typeface="+mn-ea"/>
                <a:cs typeface="Pretendard" panose="02000503000000020004" pitchFamily="50" charset="-127"/>
              </a:rPr>
              <a:t>Lorem Ipsum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+mn-ea"/>
                <a:cs typeface="Pretendard" panose="02000503000000020004" pitchFamily="50" charset="-127"/>
              </a:rPr>
              <a:t> is simply dummy text of the printing and typesetting industry. Lorem Ipsum has been the industry's standard dummy text ever since the 1500s, </a:t>
            </a:r>
          </a:p>
          <a:p>
            <a:endParaRPr lang="en-US" altLang="ko-KR" dirty="0">
              <a:solidFill>
                <a:srgbClr val="000000"/>
              </a:solidFill>
              <a:latin typeface="+mn-ea"/>
              <a:cs typeface="Pretendard" panose="02000503000000020004" pitchFamily="50" charset="-127"/>
            </a:endParaRP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+mn-ea"/>
                <a:cs typeface="Pretendard" panose="02000503000000020004" pitchFamily="50" charset="-127"/>
              </a:rPr>
              <a:t>when an unknown printer took a galley of type and scrambled it to make a type specimen book.</a:t>
            </a:r>
            <a:endParaRPr lang="en-US" altLang="ko-KR" dirty="0">
              <a:solidFill>
                <a:srgbClr val="00339A"/>
              </a:solidFill>
              <a:latin typeface="+mn-ea"/>
              <a:cs typeface="Pretendard" panose="0200050300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0138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3614FD-9872-66DD-EFED-402E7F892144}"/>
              </a:ext>
            </a:extLst>
          </p:cNvPr>
          <p:cNvSpPr txBox="1"/>
          <p:nvPr/>
        </p:nvSpPr>
        <p:spPr>
          <a:xfrm>
            <a:off x="4617367" y="488998"/>
            <a:ext cx="29572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800" b="1" dirty="0">
                <a:solidFill>
                  <a:srgbClr val="00339A"/>
                </a:solidFill>
                <a:latin typeface="+mj-ea"/>
                <a:ea typeface="+mj-ea"/>
                <a:cs typeface="Pretendard ExtraBold" panose="02000903000000020004" pitchFamily="50" charset="-127"/>
              </a:rPr>
              <a:t>핵심역량</a:t>
            </a:r>
            <a:endParaRPr lang="en-US" altLang="ko-KR" sz="2800" b="1" dirty="0">
              <a:solidFill>
                <a:srgbClr val="00339A"/>
              </a:solidFill>
              <a:latin typeface="+mj-ea"/>
              <a:ea typeface="+mj-ea"/>
              <a:cs typeface="Pretendard ExtraBold" panose="02000903000000020004" pitchFamily="50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D612712-D225-FF23-8C67-816EB155E1B7}"/>
              </a:ext>
            </a:extLst>
          </p:cNvPr>
          <p:cNvSpPr/>
          <p:nvPr/>
        </p:nvSpPr>
        <p:spPr>
          <a:xfrm>
            <a:off x="0" y="6632713"/>
            <a:ext cx="12192000" cy="225287"/>
          </a:xfrm>
          <a:prstGeom prst="rect">
            <a:avLst/>
          </a:prstGeom>
          <a:solidFill>
            <a:srgbClr val="003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2879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0040C8F0-4762-8055-199C-F4626893B425}"/>
              </a:ext>
            </a:extLst>
          </p:cNvPr>
          <p:cNvSpPr/>
          <p:nvPr/>
        </p:nvSpPr>
        <p:spPr>
          <a:xfrm>
            <a:off x="5389418" y="1189186"/>
            <a:ext cx="1413164" cy="45719"/>
          </a:xfrm>
          <a:prstGeom prst="rect">
            <a:avLst/>
          </a:prstGeom>
          <a:solidFill>
            <a:srgbClr val="003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F3C822FA-EBFE-BE8B-689C-B97A846F5E85}"/>
              </a:ext>
            </a:extLst>
          </p:cNvPr>
          <p:cNvSpPr/>
          <p:nvPr/>
        </p:nvSpPr>
        <p:spPr>
          <a:xfrm>
            <a:off x="0" y="6632712"/>
            <a:ext cx="2198255" cy="225287"/>
          </a:xfrm>
          <a:prstGeom prst="rect">
            <a:avLst/>
          </a:prstGeom>
          <a:solidFill>
            <a:srgbClr val="0A3B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2879"/>
              </a:solidFill>
            </a:endParaRP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id="{8E72E2AE-A3E2-004A-23DA-B1B52CF055A0}"/>
              </a:ext>
            </a:extLst>
          </p:cNvPr>
          <p:cNvSpPr/>
          <p:nvPr/>
        </p:nvSpPr>
        <p:spPr>
          <a:xfrm>
            <a:off x="1089891" y="2078002"/>
            <a:ext cx="2032000" cy="2032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296E850-A491-6457-CF9A-1EFB0B082743}"/>
              </a:ext>
            </a:extLst>
          </p:cNvPr>
          <p:cNvSpPr txBox="1"/>
          <p:nvPr/>
        </p:nvSpPr>
        <p:spPr>
          <a:xfrm>
            <a:off x="1516665" y="4346853"/>
            <a:ext cx="11784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000" b="1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논리력</a:t>
            </a:r>
            <a:endParaRPr lang="en-US" altLang="ko-KR" sz="2000" b="1" dirty="0">
              <a:solidFill>
                <a:srgbClr val="00339A"/>
              </a:solidFill>
              <a:latin typeface="+mn-ea"/>
              <a:cs typeface="Pretendard" panose="02000503000000020004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F3CA85-9326-CEC9-3932-D6045ECACEBE}"/>
              </a:ext>
            </a:extLst>
          </p:cNvPr>
          <p:cNvSpPr txBox="1"/>
          <p:nvPr/>
        </p:nvSpPr>
        <p:spPr>
          <a:xfrm>
            <a:off x="947678" y="4853001"/>
            <a:ext cx="23164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600" i="0" dirty="0">
                <a:solidFill>
                  <a:srgbClr val="000000"/>
                </a:solidFill>
                <a:effectLst/>
                <a:latin typeface="+mn-ea"/>
                <a:cs typeface="Pretendard" panose="02000503000000020004" pitchFamily="50" charset="-127"/>
              </a:rPr>
              <a:t>Lorem Ipsum is simply dummy text of the printing and typesetting industry. </a:t>
            </a:r>
          </a:p>
        </p:txBody>
      </p:sp>
      <p:sp>
        <p:nvSpPr>
          <p:cNvPr id="27" name="타원 26">
            <a:extLst>
              <a:ext uri="{FF2B5EF4-FFF2-40B4-BE49-F238E27FC236}">
                <a16:creationId xmlns:a16="http://schemas.microsoft.com/office/drawing/2014/main" id="{3D8C0B60-AB82-1BBA-A986-8EDB6A6B2891}"/>
              </a:ext>
            </a:extLst>
          </p:cNvPr>
          <p:cNvSpPr/>
          <p:nvPr/>
        </p:nvSpPr>
        <p:spPr>
          <a:xfrm>
            <a:off x="3749964" y="2078002"/>
            <a:ext cx="2032000" cy="2032000"/>
          </a:xfrm>
          <a:prstGeom prst="ellipse">
            <a:avLst/>
          </a:prstGeom>
          <a:solidFill>
            <a:srgbClr val="003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4ACDF1-1221-BCC0-0FD2-28514A4BFA98}"/>
              </a:ext>
            </a:extLst>
          </p:cNvPr>
          <p:cNvSpPr txBox="1"/>
          <p:nvPr/>
        </p:nvSpPr>
        <p:spPr>
          <a:xfrm>
            <a:off x="4176738" y="4346853"/>
            <a:ext cx="11784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000" b="1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사고력</a:t>
            </a:r>
            <a:endParaRPr lang="en-US" altLang="ko-KR" sz="2000" b="1" dirty="0">
              <a:solidFill>
                <a:srgbClr val="00339A"/>
              </a:solidFill>
              <a:latin typeface="+mn-ea"/>
              <a:cs typeface="Pretendard" panose="02000503000000020004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D9D44E3-DB58-0AC9-5817-E08EC0E32396}"/>
              </a:ext>
            </a:extLst>
          </p:cNvPr>
          <p:cNvSpPr txBox="1"/>
          <p:nvPr/>
        </p:nvSpPr>
        <p:spPr>
          <a:xfrm>
            <a:off x="3607751" y="4853001"/>
            <a:ext cx="23164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600" i="0" dirty="0">
                <a:solidFill>
                  <a:srgbClr val="000000"/>
                </a:solidFill>
                <a:effectLst/>
                <a:latin typeface="+mn-ea"/>
                <a:cs typeface="Pretendard" panose="02000503000000020004" pitchFamily="50" charset="-127"/>
              </a:rPr>
              <a:t>Lorem Ipsum is simply dummy text of the printing and typesetting industry. </a:t>
            </a:r>
          </a:p>
        </p:txBody>
      </p:sp>
      <p:sp>
        <p:nvSpPr>
          <p:cNvPr id="32" name="타원 31">
            <a:extLst>
              <a:ext uri="{FF2B5EF4-FFF2-40B4-BE49-F238E27FC236}">
                <a16:creationId xmlns:a16="http://schemas.microsoft.com/office/drawing/2014/main" id="{88670FB3-807D-51BD-8FFA-DA5684CAD4CB}"/>
              </a:ext>
            </a:extLst>
          </p:cNvPr>
          <p:cNvSpPr/>
          <p:nvPr/>
        </p:nvSpPr>
        <p:spPr>
          <a:xfrm>
            <a:off x="6410037" y="2078002"/>
            <a:ext cx="2032000" cy="2032000"/>
          </a:xfrm>
          <a:prstGeom prst="ellipse">
            <a:avLst/>
          </a:prstGeom>
          <a:solidFill>
            <a:srgbClr val="0A3B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ABCAB7-0CDB-1866-3BA4-0E17396F0BA7}"/>
              </a:ext>
            </a:extLst>
          </p:cNvPr>
          <p:cNvSpPr txBox="1"/>
          <p:nvPr/>
        </p:nvSpPr>
        <p:spPr>
          <a:xfrm>
            <a:off x="6836811" y="4346853"/>
            <a:ext cx="11784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000" b="1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기획력</a:t>
            </a:r>
            <a:endParaRPr lang="en-US" altLang="ko-KR" sz="2000" b="1" dirty="0">
              <a:solidFill>
                <a:srgbClr val="00339A"/>
              </a:solidFill>
              <a:latin typeface="+mn-ea"/>
              <a:cs typeface="Pretendard" panose="02000503000000020004" pitchFamily="50" charset="-12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EDF5062-209B-0287-D965-38F3A7E55D8B}"/>
              </a:ext>
            </a:extLst>
          </p:cNvPr>
          <p:cNvSpPr txBox="1"/>
          <p:nvPr/>
        </p:nvSpPr>
        <p:spPr>
          <a:xfrm>
            <a:off x="6267824" y="4853001"/>
            <a:ext cx="23164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600" i="0" dirty="0">
                <a:solidFill>
                  <a:srgbClr val="000000"/>
                </a:solidFill>
                <a:effectLst/>
                <a:latin typeface="+mn-ea"/>
                <a:cs typeface="Pretendard" panose="02000503000000020004" pitchFamily="50" charset="-127"/>
              </a:rPr>
              <a:t>Lorem Ipsum is simply dummy text of the printing and typesetting industry. </a:t>
            </a:r>
          </a:p>
        </p:txBody>
      </p:sp>
      <p:sp>
        <p:nvSpPr>
          <p:cNvPr id="38" name="타원 37">
            <a:extLst>
              <a:ext uri="{FF2B5EF4-FFF2-40B4-BE49-F238E27FC236}">
                <a16:creationId xmlns:a16="http://schemas.microsoft.com/office/drawing/2014/main" id="{28E90660-7959-8A40-22C5-FA2278924C50}"/>
              </a:ext>
            </a:extLst>
          </p:cNvPr>
          <p:cNvSpPr/>
          <p:nvPr/>
        </p:nvSpPr>
        <p:spPr>
          <a:xfrm>
            <a:off x="9070110" y="2078002"/>
            <a:ext cx="2032000" cy="20320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3597DA5-40E0-FD99-30AD-B37079910FB7}"/>
              </a:ext>
            </a:extLst>
          </p:cNvPr>
          <p:cNvSpPr txBox="1"/>
          <p:nvPr/>
        </p:nvSpPr>
        <p:spPr>
          <a:xfrm>
            <a:off x="9496884" y="4346853"/>
            <a:ext cx="11784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000" b="1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창의력</a:t>
            </a:r>
            <a:endParaRPr lang="en-US" altLang="ko-KR" sz="2000" b="1" dirty="0">
              <a:solidFill>
                <a:srgbClr val="00339A"/>
              </a:solidFill>
              <a:latin typeface="+mn-ea"/>
              <a:cs typeface="Pretendard" panose="02000503000000020004" pitchFamily="50" charset="-127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2FFD85A-E526-66FB-09AC-512500A372FD}"/>
              </a:ext>
            </a:extLst>
          </p:cNvPr>
          <p:cNvSpPr txBox="1"/>
          <p:nvPr/>
        </p:nvSpPr>
        <p:spPr>
          <a:xfrm>
            <a:off x="8927897" y="4853001"/>
            <a:ext cx="23164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600" i="0" dirty="0">
                <a:solidFill>
                  <a:srgbClr val="000000"/>
                </a:solidFill>
                <a:effectLst/>
                <a:latin typeface="+mn-ea"/>
                <a:cs typeface="Pretendard" panose="02000503000000020004" pitchFamily="50" charset="-127"/>
              </a:rPr>
              <a:t>Lorem Ipsum is simply dummy text of the printing and typesetting industry. </a:t>
            </a:r>
          </a:p>
        </p:txBody>
      </p:sp>
      <p:pic>
        <p:nvPicPr>
          <p:cNvPr id="43" name="그림 42" descr="라인, 그래픽, 블랙, 스크린샷이(가) 표시된 사진&#10;&#10;자동 생성된 설명">
            <a:extLst>
              <a:ext uri="{FF2B5EF4-FFF2-40B4-BE49-F238E27FC236}">
                <a16:creationId xmlns:a16="http://schemas.microsoft.com/office/drawing/2014/main" id="{5060114F-C760-64F5-768E-EAAC41044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626" y="2679592"/>
            <a:ext cx="828821" cy="828821"/>
          </a:xfrm>
          <a:prstGeom prst="rect">
            <a:avLst/>
          </a:prstGeom>
        </p:spPr>
      </p:pic>
      <p:pic>
        <p:nvPicPr>
          <p:cNvPr id="45" name="그림 44" descr="로고, 그래픽, 폰트, 화이트이(가) 표시된 사진&#10;&#10;자동 생성된 설명">
            <a:extLst>
              <a:ext uri="{FF2B5EF4-FFF2-40B4-BE49-F238E27FC236}">
                <a16:creationId xmlns:a16="http://schemas.microsoft.com/office/drawing/2014/main" id="{F3B6FB08-775B-A0FD-44F1-874269753A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553" y="2679592"/>
            <a:ext cx="828821" cy="828821"/>
          </a:xfrm>
          <a:prstGeom prst="rect">
            <a:avLst/>
          </a:prstGeom>
        </p:spPr>
      </p:pic>
      <p:pic>
        <p:nvPicPr>
          <p:cNvPr id="47" name="그림 46" descr="그래픽, 상징, 폰트, 화이트이(가) 표시된 사진&#10;&#10;자동 생성된 설명">
            <a:extLst>
              <a:ext uri="{FF2B5EF4-FFF2-40B4-BE49-F238E27FC236}">
                <a16:creationId xmlns:a16="http://schemas.microsoft.com/office/drawing/2014/main" id="{3A1BF766-8FE4-A073-375C-4616D8EE00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480" y="2679592"/>
            <a:ext cx="828821" cy="828821"/>
          </a:xfrm>
          <a:prstGeom prst="rect">
            <a:avLst/>
          </a:prstGeom>
        </p:spPr>
      </p:pic>
      <p:pic>
        <p:nvPicPr>
          <p:cNvPr id="50" name="그림 49" descr="그래픽, 스케치, 상징, 클립아트이(가) 표시된 사진&#10;&#10;자동 생성된 설명">
            <a:extLst>
              <a:ext uri="{FF2B5EF4-FFF2-40B4-BE49-F238E27FC236}">
                <a16:creationId xmlns:a16="http://schemas.microsoft.com/office/drawing/2014/main" id="{51E86AEF-F1F7-15E1-949A-92CA8FE14A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699" y="2679592"/>
            <a:ext cx="828821" cy="82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109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3614FD-9872-66DD-EFED-402E7F892144}"/>
              </a:ext>
            </a:extLst>
          </p:cNvPr>
          <p:cNvSpPr txBox="1"/>
          <p:nvPr/>
        </p:nvSpPr>
        <p:spPr>
          <a:xfrm>
            <a:off x="4617367" y="488998"/>
            <a:ext cx="29572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800" b="1" dirty="0">
                <a:solidFill>
                  <a:srgbClr val="00339A"/>
                </a:solidFill>
                <a:latin typeface="+mj-ea"/>
                <a:ea typeface="+mj-ea"/>
                <a:cs typeface="Pretendard ExtraBold" panose="02000903000000020004" pitchFamily="50" charset="-127"/>
              </a:rPr>
              <a:t>프로젝트</a:t>
            </a:r>
            <a:endParaRPr lang="en-US" altLang="ko-KR" sz="2800" b="1" dirty="0">
              <a:solidFill>
                <a:srgbClr val="00339A"/>
              </a:solidFill>
              <a:latin typeface="+mj-ea"/>
              <a:ea typeface="+mj-ea"/>
              <a:cs typeface="Pretendard ExtraBold" panose="02000903000000020004" pitchFamily="50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D612712-D225-FF23-8C67-816EB155E1B7}"/>
              </a:ext>
            </a:extLst>
          </p:cNvPr>
          <p:cNvSpPr/>
          <p:nvPr/>
        </p:nvSpPr>
        <p:spPr>
          <a:xfrm>
            <a:off x="0" y="6632713"/>
            <a:ext cx="12192000" cy="225287"/>
          </a:xfrm>
          <a:prstGeom prst="rect">
            <a:avLst/>
          </a:prstGeom>
          <a:solidFill>
            <a:srgbClr val="003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2879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0040C8F0-4762-8055-199C-F4626893B425}"/>
              </a:ext>
            </a:extLst>
          </p:cNvPr>
          <p:cNvSpPr/>
          <p:nvPr/>
        </p:nvSpPr>
        <p:spPr>
          <a:xfrm>
            <a:off x="5389418" y="1189186"/>
            <a:ext cx="1413164" cy="45719"/>
          </a:xfrm>
          <a:prstGeom prst="rect">
            <a:avLst/>
          </a:prstGeom>
          <a:solidFill>
            <a:srgbClr val="003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F3C822FA-EBFE-BE8B-689C-B97A846F5E85}"/>
              </a:ext>
            </a:extLst>
          </p:cNvPr>
          <p:cNvSpPr/>
          <p:nvPr/>
        </p:nvSpPr>
        <p:spPr>
          <a:xfrm>
            <a:off x="0" y="6632712"/>
            <a:ext cx="2198255" cy="225287"/>
          </a:xfrm>
          <a:prstGeom prst="rect">
            <a:avLst/>
          </a:prstGeom>
          <a:solidFill>
            <a:srgbClr val="0A3B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2879"/>
              </a:solidFill>
            </a:endParaRPr>
          </a:p>
        </p:txBody>
      </p:sp>
      <p:pic>
        <p:nvPicPr>
          <p:cNvPr id="4" name="그림 3" descr="벽, 실내, 텍스트, 가구이(가) 표시된 사진&#10;&#10;자동 생성된 설명">
            <a:extLst>
              <a:ext uri="{FF2B5EF4-FFF2-40B4-BE49-F238E27FC236}">
                <a16:creationId xmlns:a16="http://schemas.microsoft.com/office/drawing/2014/main" id="{0A243499-FA54-C1A7-5747-5A167AA24B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8" t="13788" b="16187"/>
          <a:stretch/>
        </p:blipFill>
        <p:spPr>
          <a:xfrm>
            <a:off x="7848715" y="1672713"/>
            <a:ext cx="4343285" cy="2151067"/>
          </a:xfrm>
          <a:prstGeom prst="rect">
            <a:avLst/>
          </a:prstGeom>
        </p:spPr>
      </p:pic>
      <p:pic>
        <p:nvPicPr>
          <p:cNvPr id="8" name="그림 7" descr="전자제품, 노트북, 텍스트, 컴퓨터이(가) 표시된 사진&#10;&#10;자동 생성된 설명">
            <a:extLst>
              <a:ext uri="{FF2B5EF4-FFF2-40B4-BE49-F238E27FC236}">
                <a16:creationId xmlns:a16="http://schemas.microsoft.com/office/drawing/2014/main" id="{6C815B4B-A650-A63E-0FBE-6149335A2F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950" y="1672714"/>
            <a:ext cx="3224082" cy="2151067"/>
          </a:xfrm>
          <a:prstGeom prst="rect">
            <a:avLst/>
          </a:prstGeom>
        </p:spPr>
      </p:pic>
      <p:pic>
        <p:nvPicPr>
          <p:cNvPr id="12" name="그림 11" descr="실내, 사람, 노트북, 의류이(가) 표시된 사진&#10;&#10;자동 생성된 설명">
            <a:extLst>
              <a:ext uri="{FF2B5EF4-FFF2-40B4-BE49-F238E27FC236}">
                <a16:creationId xmlns:a16="http://schemas.microsoft.com/office/drawing/2014/main" id="{9C6E6342-E693-56F3-C18D-DA2A76F293C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83" b="35994"/>
          <a:stretch/>
        </p:blipFill>
        <p:spPr>
          <a:xfrm>
            <a:off x="4486950" y="3955091"/>
            <a:ext cx="7705050" cy="223981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8286360-D1AA-B1B8-E051-A507AE277649}"/>
              </a:ext>
            </a:extLst>
          </p:cNvPr>
          <p:cNvSpPr txBox="1"/>
          <p:nvPr/>
        </p:nvSpPr>
        <p:spPr>
          <a:xfrm>
            <a:off x="600567" y="1672714"/>
            <a:ext cx="273375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lorem ipsum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lorem ipsum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lorem ipsum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rgbClr val="00339A"/>
                </a:solidFill>
                <a:latin typeface="+mn-ea"/>
                <a:cs typeface="Pretendard" panose="02000503000000020004" pitchFamily="50" charset="-127"/>
              </a:rPr>
              <a:t>lorem ipsum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7E42D7-F13B-19B7-5028-60C304AD46F4}"/>
              </a:ext>
            </a:extLst>
          </p:cNvPr>
          <p:cNvSpPr txBox="1"/>
          <p:nvPr/>
        </p:nvSpPr>
        <p:spPr>
          <a:xfrm>
            <a:off x="600567" y="4625245"/>
            <a:ext cx="322408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6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ea"/>
                <a:cs typeface="Pretendard" panose="02000503000000020004" pitchFamily="50" charset="-127"/>
              </a:rPr>
              <a:t>Lorem Ipsum is simply dummy text of the printing and typesetting industry. Lorem Ipsum has been the industry's standard dummy text ever since the 1500s, </a:t>
            </a:r>
          </a:p>
        </p:txBody>
      </p:sp>
    </p:spTree>
    <p:extLst>
      <p:ext uri="{BB962C8B-B14F-4D97-AF65-F5344CB8AC3E}">
        <p14:creationId xmlns:p14="http://schemas.microsoft.com/office/powerpoint/2010/main" val="86695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3614FD-9872-66DD-EFED-402E7F892144}"/>
              </a:ext>
            </a:extLst>
          </p:cNvPr>
          <p:cNvSpPr txBox="1"/>
          <p:nvPr/>
        </p:nvSpPr>
        <p:spPr>
          <a:xfrm>
            <a:off x="4617367" y="488998"/>
            <a:ext cx="29572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800" b="1" dirty="0">
                <a:solidFill>
                  <a:srgbClr val="00339A"/>
                </a:solidFill>
                <a:latin typeface="+mj-ea"/>
                <a:ea typeface="+mj-ea"/>
                <a:cs typeface="Pretendard ExtraBold" panose="02000903000000020004" pitchFamily="50" charset="-127"/>
              </a:rPr>
              <a:t>지원동기 및 포부</a:t>
            </a:r>
            <a:endParaRPr lang="en-US" altLang="ko-KR" sz="2800" b="1" dirty="0">
              <a:solidFill>
                <a:srgbClr val="00339A"/>
              </a:solidFill>
              <a:latin typeface="+mj-ea"/>
              <a:ea typeface="+mj-ea"/>
              <a:cs typeface="Pretendard ExtraBold" panose="02000903000000020004" pitchFamily="50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D612712-D225-FF23-8C67-816EB155E1B7}"/>
              </a:ext>
            </a:extLst>
          </p:cNvPr>
          <p:cNvSpPr/>
          <p:nvPr/>
        </p:nvSpPr>
        <p:spPr>
          <a:xfrm>
            <a:off x="0" y="6632713"/>
            <a:ext cx="12192000" cy="225287"/>
          </a:xfrm>
          <a:prstGeom prst="rect">
            <a:avLst/>
          </a:prstGeom>
          <a:solidFill>
            <a:srgbClr val="003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2879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0040C8F0-4762-8055-199C-F4626893B425}"/>
              </a:ext>
            </a:extLst>
          </p:cNvPr>
          <p:cNvSpPr/>
          <p:nvPr/>
        </p:nvSpPr>
        <p:spPr>
          <a:xfrm>
            <a:off x="5389418" y="1189186"/>
            <a:ext cx="1413164" cy="45719"/>
          </a:xfrm>
          <a:prstGeom prst="rect">
            <a:avLst/>
          </a:prstGeom>
          <a:solidFill>
            <a:srgbClr val="003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F3C822FA-EBFE-BE8B-689C-B97A846F5E85}"/>
              </a:ext>
            </a:extLst>
          </p:cNvPr>
          <p:cNvSpPr/>
          <p:nvPr/>
        </p:nvSpPr>
        <p:spPr>
          <a:xfrm>
            <a:off x="0" y="6632712"/>
            <a:ext cx="2198255" cy="225287"/>
          </a:xfrm>
          <a:prstGeom prst="rect">
            <a:avLst/>
          </a:prstGeom>
          <a:solidFill>
            <a:srgbClr val="0A3B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2879"/>
              </a:solidFill>
            </a:endParaRPr>
          </a:p>
        </p:txBody>
      </p:sp>
      <p:sp>
        <p:nvSpPr>
          <p:cNvPr id="2" name="모서리가 둥근 직사각형 34">
            <a:extLst>
              <a:ext uri="{FF2B5EF4-FFF2-40B4-BE49-F238E27FC236}">
                <a16:creationId xmlns:a16="http://schemas.microsoft.com/office/drawing/2014/main" id="{DE398601-180A-CCA8-4D8F-69AFE5CCE76E}"/>
              </a:ext>
            </a:extLst>
          </p:cNvPr>
          <p:cNvSpPr/>
          <p:nvPr/>
        </p:nvSpPr>
        <p:spPr>
          <a:xfrm>
            <a:off x="789608" y="1749177"/>
            <a:ext cx="5135620" cy="4369263"/>
          </a:xfrm>
          <a:prstGeom prst="roundRect">
            <a:avLst>
              <a:gd name="adj" fmla="val 680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모서리가 둥근 직사각형 34">
            <a:extLst>
              <a:ext uri="{FF2B5EF4-FFF2-40B4-BE49-F238E27FC236}">
                <a16:creationId xmlns:a16="http://schemas.microsoft.com/office/drawing/2014/main" id="{AE080AC0-8320-ED8D-638D-B46C38D6E0F4}"/>
              </a:ext>
            </a:extLst>
          </p:cNvPr>
          <p:cNvSpPr/>
          <p:nvPr/>
        </p:nvSpPr>
        <p:spPr>
          <a:xfrm>
            <a:off x="6266772" y="1749177"/>
            <a:ext cx="5135620" cy="4369263"/>
          </a:xfrm>
          <a:prstGeom prst="roundRect">
            <a:avLst>
              <a:gd name="adj" fmla="val 680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5A7F3F-081E-EBF1-CD18-777B1224AFD0}"/>
              </a:ext>
            </a:extLst>
          </p:cNvPr>
          <p:cNvSpPr txBox="1"/>
          <p:nvPr/>
        </p:nvSpPr>
        <p:spPr>
          <a:xfrm>
            <a:off x="1878785" y="4151345"/>
            <a:ext cx="29572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000" b="1" dirty="0">
                <a:solidFill>
                  <a:srgbClr val="00339A"/>
                </a:solidFill>
                <a:latin typeface="+mj-ea"/>
                <a:ea typeface="+mj-ea"/>
                <a:cs typeface="Pretendard ExtraBold" panose="02000903000000020004" pitchFamily="50" charset="-127"/>
              </a:rPr>
              <a:t>지원동기</a:t>
            </a:r>
            <a:endParaRPr lang="en-US" altLang="ko-KR" sz="2000" b="1" dirty="0">
              <a:solidFill>
                <a:srgbClr val="00339A"/>
              </a:solidFill>
              <a:latin typeface="+mj-ea"/>
              <a:ea typeface="+mj-ea"/>
              <a:cs typeface="Pretendard ExtraBold" panose="0200090300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EB59E7-EB61-29B9-AF4E-157C7C239199}"/>
              </a:ext>
            </a:extLst>
          </p:cNvPr>
          <p:cNvSpPr txBox="1"/>
          <p:nvPr/>
        </p:nvSpPr>
        <p:spPr>
          <a:xfrm>
            <a:off x="7355949" y="4151345"/>
            <a:ext cx="29572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000" b="1" dirty="0">
                <a:solidFill>
                  <a:srgbClr val="00339A"/>
                </a:solidFill>
                <a:latin typeface="+mj-ea"/>
                <a:ea typeface="+mj-ea"/>
                <a:cs typeface="Pretendard ExtraBold" panose="02000903000000020004" pitchFamily="50" charset="-127"/>
              </a:rPr>
              <a:t>입사 후 포부</a:t>
            </a:r>
            <a:endParaRPr lang="en-US" altLang="ko-KR" sz="2000" b="1" dirty="0">
              <a:solidFill>
                <a:srgbClr val="00339A"/>
              </a:solidFill>
              <a:latin typeface="+mj-ea"/>
              <a:ea typeface="+mj-ea"/>
              <a:cs typeface="Pretendard ExtraBold" panose="02000903000000020004" pitchFamily="50" charset="-127"/>
            </a:endParaRP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AF8E4E6C-C31B-D8D4-58E1-1B172E9A67DB}"/>
              </a:ext>
            </a:extLst>
          </p:cNvPr>
          <p:cNvSpPr/>
          <p:nvPr/>
        </p:nvSpPr>
        <p:spPr>
          <a:xfrm>
            <a:off x="2493818" y="2033851"/>
            <a:ext cx="1727200" cy="1727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AA3DF38B-EBA3-0CBA-DF35-674EAB383AED}"/>
              </a:ext>
            </a:extLst>
          </p:cNvPr>
          <p:cNvSpPr/>
          <p:nvPr/>
        </p:nvSpPr>
        <p:spPr>
          <a:xfrm>
            <a:off x="7970982" y="2033851"/>
            <a:ext cx="1727200" cy="1727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BD430E-F3F4-5B67-989A-E494C5D00B06}"/>
              </a:ext>
            </a:extLst>
          </p:cNvPr>
          <p:cNvSpPr txBox="1"/>
          <p:nvPr/>
        </p:nvSpPr>
        <p:spPr>
          <a:xfrm>
            <a:off x="1108364" y="4696311"/>
            <a:ext cx="449810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600" b="1" i="0" dirty="0">
                <a:solidFill>
                  <a:srgbClr val="000000"/>
                </a:solidFill>
                <a:effectLst/>
                <a:latin typeface="+mn-ea"/>
                <a:cs typeface="Pretendard" panose="02000503000000020004" pitchFamily="50" charset="-127"/>
              </a:rPr>
              <a:t>Lorem Ipsum</a:t>
            </a:r>
            <a:r>
              <a:rPr lang="en-US" altLang="ko-KR" sz="1600" b="0" i="0" dirty="0">
                <a:solidFill>
                  <a:srgbClr val="000000"/>
                </a:solidFill>
                <a:effectLst/>
                <a:latin typeface="+mn-ea"/>
                <a:cs typeface="Pretendard" panose="02000503000000020004" pitchFamily="50" charset="-127"/>
              </a:rPr>
              <a:t> is simply dummy text of the printing and typesetting industry. Lorem Ipsum has been the industry's standard dummy text ever since the 1500s,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CC8C5C-7D4B-6638-3BC2-05F3BA66205D}"/>
              </a:ext>
            </a:extLst>
          </p:cNvPr>
          <p:cNvSpPr txBox="1"/>
          <p:nvPr/>
        </p:nvSpPr>
        <p:spPr>
          <a:xfrm>
            <a:off x="6585527" y="4696311"/>
            <a:ext cx="449810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600" b="1" i="0" dirty="0">
                <a:solidFill>
                  <a:srgbClr val="000000"/>
                </a:solidFill>
                <a:effectLst/>
                <a:latin typeface="+mn-ea"/>
                <a:cs typeface="Pretendard" panose="02000503000000020004" pitchFamily="50" charset="-127"/>
              </a:rPr>
              <a:t>Lorem Ipsum</a:t>
            </a:r>
            <a:r>
              <a:rPr lang="en-US" altLang="ko-KR" sz="1600" b="0" i="0" dirty="0">
                <a:solidFill>
                  <a:srgbClr val="000000"/>
                </a:solidFill>
                <a:effectLst/>
                <a:latin typeface="+mn-ea"/>
                <a:cs typeface="Pretendard" panose="02000503000000020004" pitchFamily="50" charset="-127"/>
              </a:rPr>
              <a:t> is simply dummy text of the printing and typesetting industry. Lorem Ipsum has been the industry's standard dummy text ever since the 1500s, </a:t>
            </a:r>
          </a:p>
        </p:txBody>
      </p:sp>
      <p:pic>
        <p:nvPicPr>
          <p:cNvPr id="23" name="그림 22" descr="그래픽, 스크린샷, 로고, 상징이(가) 표시된 사진&#10;&#10;자동 생성된 설명">
            <a:extLst>
              <a:ext uri="{FF2B5EF4-FFF2-40B4-BE49-F238E27FC236}">
                <a16:creationId xmlns:a16="http://schemas.microsoft.com/office/drawing/2014/main" id="{26D34A95-226D-B756-87CD-AD3EB32D97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042" y="2454075"/>
            <a:ext cx="886753" cy="886753"/>
          </a:xfrm>
          <a:prstGeom prst="rect">
            <a:avLst/>
          </a:prstGeom>
        </p:spPr>
      </p:pic>
      <p:pic>
        <p:nvPicPr>
          <p:cNvPr id="25" name="그림 24" descr="그래픽, 폰트, 로고, 상징이(가) 표시된 사진&#10;&#10;자동 생성된 설명">
            <a:extLst>
              <a:ext uri="{FF2B5EF4-FFF2-40B4-BE49-F238E27FC236}">
                <a16:creationId xmlns:a16="http://schemas.microsoft.com/office/drawing/2014/main" id="{2DDB763A-B100-695F-C216-AF5ADEF555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206" y="2454075"/>
            <a:ext cx="886753" cy="88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399130"/>
      </p:ext>
    </p:extLst>
  </p:cSld>
  <p:clrMapOvr>
    <a:masterClrMapping/>
  </p:clrMapOvr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00206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사각형: 둥근 모서리 18"/>
          <p:cNvSpPr/>
          <p:nvPr/>
        </p:nvSpPr>
        <p:spPr>
          <a:xfrm rot="2273616">
            <a:off x="-2588019" y="-782121"/>
            <a:ext cx="8434784" cy="8516010"/>
          </a:xfrm>
          <a:prstGeom prst="roundRect">
            <a:avLst>
              <a:gd name="adj" fmla="val 16667"/>
            </a:avLst>
          </a:prstGeom>
          <a:solidFill>
            <a:srgbClr val="00339a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2400"/>
          </a:p>
        </p:txBody>
      </p:sp>
      <p:sp>
        <p:nvSpPr>
          <p:cNvPr id="21" name="사각형: 둥근 모서리 20"/>
          <p:cNvSpPr/>
          <p:nvPr/>
        </p:nvSpPr>
        <p:spPr>
          <a:xfrm rot="2273616">
            <a:off x="9821339" y="2705743"/>
            <a:ext cx="4741324" cy="4741324"/>
          </a:xfrm>
          <a:prstGeom prst="roundRect">
            <a:avLst>
              <a:gd name="adj" fmla="val 16667"/>
            </a:avLst>
          </a:prstGeom>
          <a:solidFill>
            <a:srgbClr val="00339a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2400"/>
          </a:p>
        </p:txBody>
      </p:sp>
      <p:cxnSp>
        <p:nvCxnSpPr>
          <p:cNvPr id="11" name="직선 연결선 10"/>
          <p:cNvCxnSpPr/>
          <p:nvPr/>
        </p:nvCxnSpPr>
        <p:spPr>
          <a:xfrm>
            <a:off x="0" y="6087437"/>
            <a:ext cx="12192000" cy="0"/>
          </a:xfrm>
          <a:prstGeom prst="line">
            <a:avLst/>
          </a:prstGeom>
          <a:ln w="31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41715" y="1661172"/>
            <a:ext cx="4583499" cy="451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0" i="0" spc="0">
                <a:solidFill>
                  <a:schemeClr val="bg1"/>
                </a:solidFill>
                <a:effectLst/>
                <a:latin typeface="+mj-lt"/>
                <a:ea typeface="G마켓 산스 TTF Medium"/>
              </a:rPr>
              <a:t>Please write the sub-title</a:t>
            </a:r>
            <a:endParaRPr lang="en-US" altLang="ko-KR" sz="2400" b="0" spc="0">
              <a:solidFill>
                <a:schemeClr val="bg1"/>
              </a:solidFill>
              <a:latin typeface="+mj-lt"/>
              <a:ea typeface="G마켓 산스 TTF Medium"/>
              <a:cs typeface="Pretendard ExtraBol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1715" y="2184392"/>
            <a:ext cx="9390654" cy="909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5400" b="1" spc="30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THANK UOU</a:t>
            </a:r>
            <a:endParaRPr lang="en-US" altLang="ko-KR" sz="2000" b="1">
              <a:ln w="9525">
                <a:solidFill>
                  <a:schemeClr val="bg1"/>
                </a:solidFill>
              </a:ln>
              <a:solidFill>
                <a:schemeClr val="bg1"/>
              </a:solidFill>
              <a:latin typeface="+mn-ea"/>
              <a:cs typeface="Pretendard ExtraBold"/>
            </a:endParaRPr>
          </a:p>
        </p:txBody>
      </p:sp>
      <p:pic>
        <p:nvPicPr>
          <p:cNvPr id="31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29874" y="6385077"/>
            <a:ext cx="2842260" cy="1676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2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288</ep:Words>
  <ep:PresentationFormat>와이드스크린</ep:PresentationFormat>
  <ep:Paragraphs>69</ep:Paragraphs>
  <ep:Slides>8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ep:HeadingPairs>
  <ep:TitlesOfParts>
    <vt:vector size="9" baseType="lpstr">
      <vt:lpstr>Office 테마</vt:lpstr>
      <vt:lpstr>슬라이드 1</vt:lpstr>
      <vt:lpstr>PowerPoint 프레젠테이션</vt:lpstr>
      <vt:lpstr>PowerPoint 프레젠테이션</vt:lpstr>
      <vt:lpstr>PowerPoint 프레젠테이션</vt:lpstr>
      <vt:lpstr>슬라이드 5</vt:lpstr>
      <vt:lpstr>슬라이드 6</vt:lpstr>
      <vt:lpstr>슬라이드 7</vt:lpstr>
      <vt:lpstr>슬라이드 8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2023-06-07T01:10:23.000</dcterms:created>
  <dc:creator>7498</dc:creator>
  <cp:lastModifiedBy>tobe2</cp:lastModifiedBy>
  <dcterms:modified xsi:type="dcterms:W3CDTF">2024-03-26T06:05:57.604</dcterms:modified>
  <cp:revision>8</cp:revision>
  <dc:title>PowerPoint 프레젠테이션</dc:title>
  <cp:version>1000.0000.01</cp:version>
</cp:coreProperties>
</file>